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13"/>
  </p:notesMasterIdLst>
  <p:sldIdLst>
    <p:sldId id="267" r:id="rId6"/>
    <p:sldId id="833" r:id="rId7"/>
    <p:sldId id="837" r:id="rId8"/>
    <p:sldId id="841" r:id="rId9"/>
    <p:sldId id="2205" r:id="rId10"/>
    <p:sldId id="2213" r:id="rId11"/>
    <p:sldId id="220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D6E45556-10E2-4594-BB5F-E6D5DD1FBE61}">
          <p14:sldIdLst>
            <p14:sldId id="267"/>
          </p14:sldIdLst>
        </p14:section>
        <p14:section name="Rådets erfaringer" id="{780173CF-55C9-46E6-8E24-1532023A28C9}">
          <p14:sldIdLst>
            <p14:sldId id="833"/>
            <p14:sldId id="837"/>
            <p14:sldId id="841"/>
            <p14:sldId id="2205"/>
            <p14:sldId id="2213"/>
            <p14:sldId id="22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94AF8-0A10-4E45-82BB-4E23B73E5DCD}" v="5" vWet="7" dt="2023-09-11T11:12:55.457"/>
    <p1510:client id="{69DBF8A0-34AB-4038-B653-AF2852FFD4D9}" v="795" dt="2023-09-11T11:33:25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523" autoAdjust="0"/>
  </p:normalViewPr>
  <p:slideViewPr>
    <p:cSldViewPr snapToGrid="0">
      <p:cViewPr varScale="1">
        <p:scale>
          <a:sx n="92" d="100"/>
          <a:sy n="92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DF528-1442-4735-A8BE-611B3F964FE6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C057-8944-4BCF-9258-A8C3A8C85A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69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B955-A6B4-4595-98EE-9C6BC4CB362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5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DAF5C-A374-437E-BA97-9C0B93DD4089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DAF5C-A374-437E-BA97-9C0B93DD4089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44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DAF5C-A374-437E-BA97-9C0B93DD4089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98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2C057-8944-4BCF-9258-A8C3A8C85A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988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2C057-8944-4BCF-9258-A8C3A8C85A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43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B955-A6B4-4595-98EE-9C6BC4CB362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73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16899-5699-4608-9A44-ED216423111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BD40A9-323A-4FC7-899D-13B2CF73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863725"/>
            <a:ext cx="11274424" cy="33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nb-NO">
                <a:effectLst/>
              </a:rPr>
              <a:t>Klikk her for å legge til en tittel</a:t>
            </a:r>
            <a:br>
              <a:rPr lang="nb-NO">
                <a:effectLst/>
              </a:rPr>
            </a:br>
            <a:r>
              <a:rPr lang="nb-NO">
                <a:effectLst/>
              </a:rPr>
              <a:t>eller et kapittel navn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B5FDC63-ED31-43D4-A626-39CF43041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re - Tittel, innhold og illustrasj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91084-256D-4183-ABC8-2ABB27D9D63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5ED54836-9486-401D-B975-41100FD9E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B906E-947E-4CC7-89D9-CB7022C5B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490" y="450850"/>
            <a:ext cx="1127502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2F00AD-E2E1-42B5-AFF9-620D00B50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88" y="1911350"/>
            <a:ext cx="11274425" cy="36877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re - Tittel, innhold og illustrasj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234E9-D76A-4A98-8258-0CB56BB845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D7537D1-BE2C-463F-B83F-41D801C33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B906E-947E-4CC7-89D9-CB7022C5B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490" y="458490"/>
            <a:ext cx="557083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br>
              <a:rPr lang="en-US"/>
            </a:b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42454D-1D93-4D3E-901C-EE0E3DF03B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458490"/>
            <a:ext cx="5637213" cy="514062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 </a:t>
            </a:r>
            <a:br>
              <a:rPr lang="nb-NO"/>
            </a:br>
            <a:r>
              <a:rPr lang="nb-NO"/>
              <a:t>eller illustrasjon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02E3A47-E403-487D-9D8B-DD1D54A2E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8" y="1918991"/>
            <a:ext cx="5570537" cy="36801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16899-5699-4608-9A44-ED216423111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BD40A9-323A-4FC7-899D-13B2CF73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863725"/>
            <a:ext cx="11274424" cy="33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nb-NO">
                <a:effectLst/>
              </a:rPr>
              <a:t>Klikk for å redigere tittelstil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B5FDC63-ED31-43D4-A626-39CF43041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5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D7773F-6BE1-4433-8810-40F165BAED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2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BD40A9-323A-4FC7-899D-13B2CF73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863725"/>
            <a:ext cx="11274424" cy="33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effectLst/>
              </a:rPr>
              <a:t>Klikk her for å legge til en tittel</a:t>
            </a:r>
            <a:br>
              <a:rPr lang="nb-NO">
                <a:effectLst/>
              </a:rPr>
            </a:br>
            <a:r>
              <a:rPr lang="nb-NO">
                <a:effectLst/>
              </a:rPr>
              <a:t>eller et kapittel navn</a:t>
            </a:r>
            <a:endParaRPr lang="en-US"/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5B80813-10C8-4A5A-ACBB-7BB304546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D7773F-6BE1-4433-8810-40F165BAED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BD40A9-323A-4FC7-899D-13B2CF73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863725"/>
            <a:ext cx="11274424" cy="33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effectLst/>
              </a:rPr>
              <a:t>Klikk her for å legge til en tittel</a:t>
            </a:r>
            <a:br>
              <a:rPr lang="nb-NO">
                <a:effectLst/>
              </a:rPr>
            </a:br>
            <a:r>
              <a:rPr lang="nb-NO">
                <a:effectLst/>
              </a:rPr>
              <a:t>eller et kapittel navn</a:t>
            </a:r>
            <a:endParaRPr lang="en-US"/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5B80813-10C8-4A5A-ACBB-7BB304546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telside #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9C9748-AB47-439B-9233-E0BFE6C36D4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E3960C8-363A-47B2-8631-23C434475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F80CF2-9D0B-426B-8334-E6CFF6C68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638" y="3410162"/>
            <a:ext cx="11274722" cy="16104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5000"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AD6D203-BAD7-4F20-9292-3B8D646EF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490" y="5287663"/>
            <a:ext cx="11274722" cy="43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undertittel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0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1DD695-861A-47EA-88EC-4ECE690C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C59B33-3FEF-4340-8B73-7F5582C56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849B05-ECE7-4542-AF99-121DA7436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AF690F-2B56-414F-B5CF-59D7B159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3AD-E2CD-42FE-A19F-ED62CFA22FB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4DFE57-A940-473A-8CB8-61840E37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747F46-2D04-4956-B296-114CE33A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7945-AE2E-40A0-8827-2B793B957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32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p - Tittel, innhold og illustrasj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906E-947E-4CC7-89D9-CB7022C5B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A8A8086-738A-4D1F-8357-509B2CE78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193" y="2854324"/>
            <a:ext cx="11275020" cy="35464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p - Tittel, innhold og illustrasj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906E-947E-4CC7-89D9-CB7022C5B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490" y="1393825"/>
            <a:ext cx="557083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42454D-1D93-4D3E-901C-EE0E3DF03B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393825"/>
            <a:ext cx="5637213" cy="50053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 </a:t>
            </a:r>
            <a:br>
              <a:rPr lang="nb-NO"/>
            </a:br>
            <a:r>
              <a:rPr lang="nb-NO"/>
              <a:t>eller illustrasjon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50007B-CCF3-4331-8207-7BB36D704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8" y="2854326"/>
            <a:ext cx="5570537" cy="3544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 - Tittel, innhold og illustrasj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91084-256D-4183-ABC8-2ABB27D9D63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128F1497-DE5E-4105-BD62-367FF9200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B906E-947E-4CC7-89D9-CB7022C5B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490" y="450850"/>
            <a:ext cx="1127502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8A139FE-A874-453F-A99F-34078031B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88" y="1911350"/>
            <a:ext cx="11274425" cy="36877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 - Tittel, innhold og illustrasj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234E9-D76A-4A98-8258-0CB56BB845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4BDE7F89-DC71-426B-8849-B39BDCB8C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B906E-947E-4CC7-89D9-CB7022C5B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490" y="458490"/>
            <a:ext cx="557083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42454D-1D93-4D3E-901C-EE0E3DF03B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458490"/>
            <a:ext cx="5637213" cy="514062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 </a:t>
            </a:r>
            <a:br>
              <a:rPr lang="nb-NO"/>
            </a:br>
            <a:r>
              <a:rPr lang="nb-NO"/>
              <a:t>eller illustrasjon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02E3A47-E403-487D-9D8B-DD1D54A2E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8" y="1918991"/>
            <a:ext cx="5570537" cy="36801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4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B692FF7-EB55-42E1-8238-46773E94B3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369A29C-1400-4F04-B29D-ECC15EDE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393825"/>
            <a:ext cx="112750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5360A4-DA19-403C-80C8-AEF45532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490" y="2854325"/>
            <a:ext cx="11275020" cy="3545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49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B692FF7-EB55-42E1-8238-46773E94B39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369A29C-1400-4F04-B29D-ECC15EDE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393825"/>
            <a:ext cx="112750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5360A4-DA19-403C-80C8-AEF45532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490" y="2854325"/>
            <a:ext cx="11275020" cy="3545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93BE0A-7CE0-4AC9-972C-D19A50C4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9" y="2534770"/>
            <a:ext cx="11274722" cy="1788459"/>
          </a:xfrm>
        </p:spPr>
        <p:txBody>
          <a:bodyPr anchor="ctr"/>
          <a:lstStyle/>
          <a:p>
            <a:pPr algn="ctr"/>
            <a:r>
              <a:rPr lang="nb-NO" dirty="0"/>
              <a:t>Digitalisering og styringsstrukturen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B35C1-2A06-4656-B208-1DC1451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639" y="5501390"/>
            <a:ext cx="11274722" cy="1235584"/>
          </a:xfrm>
        </p:spPr>
        <p:txBody>
          <a:bodyPr>
            <a:normAutofit/>
          </a:bodyPr>
          <a:lstStyle/>
          <a:p>
            <a:pPr algn="r"/>
            <a:r>
              <a:rPr lang="nb-NO" dirty="0"/>
              <a:t>rådsleder Svein </a:t>
            </a:r>
            <a:r>
              <a:rPr lang="nb-NO" sz="2400" dirty="0"/>
              <a:t>Ragnar Kristensen</a:t>
            </a:r>
          </a:p>
          <a:p>
            <a:pPr algn="r"/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86681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C20625-7FFE-66FE-BF08-90F9DA1B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393825"/>
            <a:ext cx="11206288" cy="1325563"/>
          </a:xfrm>
        </p:spPr>
        <p:txBody>
          <a:bodyPr anchor="ctr">
            <a:normAutofit/>
          </a:bodyPr>
          <a:lstStyle/>
          <a:p>
            <a:pPr lvl="0"/>
            <a:r>
              <a:rPr lang="nb-NO" dirty="0"/>
              <a:t>Samarbeid på tvers - et tema som har utviklet seg sakte i mange år</a:t>
            </a:r>
            <a:endParaRPr lang="nb-NO" dirty="0">
              <a:effectLst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9E9AFF-45C3-E0A7-7CC8-491C1662A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8" y="2854326"/>
            <a:ext cx="5570537" cy="3544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sz="2400" dirty="0"/>
              <a:t>Bedring: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sz="2200" dirty="0"/>
              <a:t>DigiUng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sz="2200" dirty="0"/>
              <a:t>«Gode hver for oss. Best sammen.»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sz="2200" dirty="0"/>
              <a:t>Kjernegruppene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sz="2200" dirty="0"/>
              <a:t>Sammenhengende tjenester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sz="2400" dirty="0"/>
              <a:t>Men det går for sakte…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sz="2400" dirty="0"/>
              <a:t>Vi må fornye oss raskere, vi må prøve raskere og lære raskere – det gjelder også samarbeid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nb-NO" sz="2400" dirty="0"/>
          </a:p>
        </p:txBody>
      </p:sp>
      <p:pic>
        <p:nvPicPr>
          <p:cNvPr id="3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DFDC2E91-DA0F-8D07-0EBC-286B45CA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49" y="2598911"/>
            <a:ext cx="5575256" cy="389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8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C20625-7FFE-66FE-BF08-90F9DA1B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393825"/>
            <a:ext cx="11107434" cy="1325563"/>
          </a:xfrm>
        </p:spPr>
        <p:txBody>
          <a:bodyPr anchor="ctr">
            <a:normAutofit/>
          </a:bodyPr>
          <a:lstStyle/>
          <a:p>
            <a:pPr lvl="0"/>
            <a:r>
              <a:rPr lang="nb-NO" dirty="0"/>
              <a:t>Det vi står ovenfor krever samarbeid på tvers</a:t>
            </a:r>
            <a:endParaRPr lang="nb-NO" dirty="0">
              <a:effectLst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9E9AFF-45C3-E0A7-7CC8-491C1662A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8" y="2719388"/>
            <a:ext cx="5570537" cy="3679825"/>
          </a:xfrm>
        </p:spPr>
        <p:txBody>
          <a:bodyPr>
            <a:normAutofit/>
          </a:bodyPr>
          <a:lstStyle/>
          <a:p>
            <a:r>
              <a:rPr lang="nb-NO" sz="3000" dirty="0"/>
              <a:t>Komplekse samfunnsutfordringer krever at vi våger å tenke nytt og løser oppgaver på nye måter.</a:t>
            </a:r>
          </a:p>
          <a:p>
            <a:r>
              <a:rPr lang="nb-NO" sz="3000" dirty="0"/>
              <a:t>Dette krever samarbeid på tvers.</a:t>
            </a:r>
          </a:p>
          <a:p>
            <a:r>
              <a:rPr lang="nb-NO" sz="3000" dirty="0"/>
              <a:t>Også for departementene.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E02B95-7BD9-DB91-1AB3-40B0B71CB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33" y="2544598"/>
            <a:ext cx="5197588" cy="362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31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9E9AFF-45C3-E0A7-7CC8-491C1662A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8" y="1584960"/>
            <a:ext cx="5570537" cy="48142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dirty="0"/>
              <a:t>Styringsstrukturen er ikke et hinder i seg selv, men legger opp til å avgrense i stedet for å inkludere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nb-NO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dirty="0"/>
              <a:t>Sektorprinsippet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nb-NO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dirty="0"/>
              <a:t>Forhindret fra å se helheten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nb-NO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dirty="0"/>
              <a:t>Krever at man må ta tak</a:t>
            </a:r>
          </a:p>
        </p:txBody>
      </p:sp>
      <p:pic>
        <p:nvPicPr>
          <p:cNvPr id="4" name="Bilde 3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577E20C4-4F8A-0F16-5328-00D359A4D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05" y="2550160"/>
            <a:ext cx="5406880" cy="3804126"/>
          </a:xfrm>
          <a:prstGeom prst="rect">
            <a:avLst/>
          </a:prstGeom>
        </p:spPr>
      </p:pic>
      <p:sp>
        <p:nvSpPr>
          <p:cNvPr id="6" name="Sekvensielt lager 5">
            <a:extLst>
              <a:ext uri="{FF2B5EF4-FFF2-40B4-BE49-F238E27FC236}">
                <a16:creationId xmlns:a16="http://schemas.microsoft.com/office/drawing/2014/main" id="{216B00FD-2210-CA5A-35AD-4FD77A2901C9}"/>
              </a:ext>
            </a:extLst>
          </p:cNvPr>
          <p:cNvSpPr/>
          <p:nvPr/>
        </p:nvSpPr>
        <p:spPr>
          <a:xfrm>
            <a:off x="6857869" y="257990"/>
            <a:ext cx="4909751" cy="2001794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«Vi trenger innspill på hvordan vi kan kreve samarbeid på en meningsfull måte.»</a:t>
            </a:r>
          </a:p>
          <a:p>
            <a:pPr algn="ctr"/>
            <a:r>
              <a:rPr lang="nb-NO" sz="1600" i="1" dirty="0"/>
              <a:t>- Jonas Gahr Støre</a:t>
            </a:r>
          </a:p>
        </p:txBody>
      </p:sp>
    </p:spTree>
    <p:extLst>
      <p:ext uri="{BB962C8B-B14F-4D97-AF65-F5344CB8AC3E}">
        <p14:creationId xmlns:p14="http://schemas.microsoft.com/office/powerpoint/2010/main" val="344947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3D2CB04-D08F-431D-92DE-7E341668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Modne frukter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9AD4CB-3311-4447-A309-DE93D968A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193" y="2842952"/>
            <a:ext cx="6881721" cy="38931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nb-NO" dirty="0"/>
              <a:t>Felles tildelingsbrev – felles finansiering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nb-NO" dirty="0"/>
              <a:t>Fokus på fornyelse og effekter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nb-NO" dirty="0"/>
              <a:t>Involver samarbeidspartene tidlig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nb-NO" dirty="0"/>
              <a:t>Gjør departementene gode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nb-NO" dirty="0"/>
              <a:t>Gjør noe og lær av det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nb-NO" dirty="0"/>
              <a:t>Lær gjennom egne og andres erfaringer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nb-NO" dirty="0"/>
              <a:t>Bruk erfaringene fra pandemien</a:t>
            </a:r>
          </a:p>
        </p:txBody>
      </p:sp>
      <p:pic>
        <p:nvPicPr>
          <p:cNvPr id="4" name="Bilde 3" descr="Et bilde som inneholder illustrasjon, clip art, tegning, Barnekunst&#10;&#10;Automatisk generert beskrivelse">
            <a:extLst>
              <a:ext uri="{FF2B5EF4-FFF2-40B4-BE49-F238E27FC236}">
                <a16:creationId xmlns:a16="http://schemas.microsoft.com/office/drawing/2014/main" id="{5430A315-C3A6-9BB9-72CB-F35C41FE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80" y="3012348"/>
            <a:ext cx="4770720" cy="33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3D2CB04-D08F-431D-92DE-7E341668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90" y="1011440"/>
            <a:ext cx="11275020" cy="1325563"/>
          </a:xfrm>
        </p:spPr>
        <p:txBody>
          <a:bodyPr>
            <a:normAutofit/>
          </a:bodyPr>
          <a:lstStyle/>
          <a:p>
            <a:r>
              <a:rPr lang="nb-NO" dirty="0"/>
              <a:t>Anbefalinger fra Digitaliseringsrådet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9AD4CB-3311-4447-A309-DE93D968A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007" y="2337004"/>
            <a:ext cx="6622640" cy="40637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3200" dirty="0"/>
              <a:t>Skap gode samhandlingsarenaer rundt digitaliseringsutfordringer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/>
              <a:t>Utnevn en minister for digitalisering og fornyelse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/>
              <a:t>Den nye digitaliseringsstrategien må legge vekt på gjennomføring</a:t>
            </a:r>
          </a:p>
        </p:txBody>
      </p:sp>
      <p:pic>
        <p:nvPicPr>
          <p:cNvPr id="4" name="Bilde 3" descr="Et bilde som inneholder illustrasjon, clip art, tegning, tegnefilm&#10;&#10;Automatisk generert beskrivelse">
            <a:extLst>
              <a:ext uri="{FF2B5EF4-FFF2-40B4-BE49-F238E27FC236}">
                <a16:creationId xmlns:a16="http://schemas.microsoft.com/office/drawing/2014/main" id="{4603357D-EEA8-4E90-F072-75959B21C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71" y="2337003"/>
            <a:ext cx="4844863" cy="33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2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93BE0A-7CE0-4AC9-972C-D19A50C4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9" y="2534770"/>
            <a:ext cx="11274722" cy="1788459"/>
          </a:xfrm>
        </p:spPr>
        <p:txBody>
          <a:bodyPr anchor="ctr"/>
          <a:lstStyle/>
          <a:p>
            <a:pPr algn="ctr"/>
            <a:r>
              <a:rPr lang="nb-NO"/>
              <a:t>Velkommen til Digitaliseringsrådet!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B35C1-2A06-4656-B208-1DC1451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639" y="5501390"/>
            <a:ext cx="11274722" cy="1235584"/>
          </a:xfrm>
        </p:spPr>
        <p:txBody>
          <a:bodyPr>
            <a:normAutofit/>
          </a:bodyPr>
          <a:lstStyle/>
          <a:p>
            <a:pPr algn="ctr"/>
            <a:r>
              <a:rPr lang="nb-NO"/>
              <a:t>digitaliseringsradet@digdir.no</a:t>
            </a:r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3722731496"/>
      </p:ext>
    </p:extLst>
  </p:cSld>
  <p:clrMapOvr>
    <a:masterClrMapping/>
  </p:clrMapOvr>
</p:sld>
</file>

<file path=ppt/theme/theme1.xml><?xml version="1.0" encoding="utf-8"?>
<a:theme xmlns:a="http://schemas.openxmlformats.org/drawingml/2006/main" name="1_Hvilesider">
  <a:themeElements>
    <a:clrScheme name="Digitaliseringsrådet">
      <a:dk1>
        <a:srgbClr val="1D1D1B"/>
      </a:dk1>
      <a:lt1>
        <a:sysClr val="window" lastClr="FFFFFF"/>
      </a:lt1>
      <a:dk2>
        <a:srgbClr val="156389"/>
      </a:dk2>
      <a:lt2>
        <a:srgbClr val="E7E6E6"/>
      </a:lt2>
      <a:accent1>
        <a:srgbClr val="156389"/>
      </a:accent1>
      <a:accent2>
        <a:srgbClr val="F9B7BF"/>
      </a:accent2>
      <a:accent3>
        <a:srgbClr val="BCE6F2"/>
      </a:accent3>
      <a:accent4>
        <a:srgbClr val="FFE393"/>
      </a:accent4>
      <a:accent5>
        <a:srgbClr val="C53B4C"/>
      </a:accent5>
      <a:accent6>
        <a:srgbClr val="1D1D1B"/>
      </a:accent6>
      <a:hlink>
        <a:srgbClr val="156389"/>
      </a:hlink>
      <a:folHlink>
        <a:srgbClr val="1D1D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nhold">
  <a:themeElements>
    <a:clrScheme name="Digitaliseringsrådet">
      <a:dk1>
        <a:srgbClr val="1D1D1B"/>
      </a:dk1>
      <a:lt1>
        <a:sysClr val="window" lastClr="FFFFFF"/>
      </a:lt1>
      <a:dk2>
        <a:srgbClr val="156389"/>
      </a:dk2>
      <a:lt2>
        <a:srgbClr val="E7E6E6"/>
      </a:lt2>
      <a:accent1>
        <a:srgbClr val="156389"/>
      </a:accent1>
      <a:accent2>
        <a:srgbClr val="F9B7BF"/>
      </a:accent2>
      <a:accent3>
        <a:srgbClr val="BCE6F2"/>
      </a:accent3>
      <a:accent4>
        <a:srgbClr val="FFE393"/>
      </a:accent4>
      <a:accent5>
        <a:srgbClr val="C53B4C"/>
      </a:accent5>
      <a:accent6>
        <a:srgbClr val="1D1D1B"/>
      </a:accent6>
      <a:hlink>
        <a:srgbClr val="156389"/>
      </a:hlink>
      <a:folHlink>
        <a:srgbClr val="1D1D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iseringsrådet PPT-mal" id="{0F0546FD-5EE7-4E42-8816-9F892C3B0716}" vid="{6FC68788-D857-4AA8-9856-44DDC6BD616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96829DCF8D24097824495BF642874" ma:contentTypeVersion="15" ma:contentTypeDescription="Create a new document." ma:contentTypeScope="" ma:versionID="163653528c2a9d23049f2e52763a6ea7">
  <xsd:schema xmlns:xsd="http://www.w3.org/2001/XMLSchema" xmlns:xs="http://www.w3.org/2001/XMLSchema" xmlns:p="http://schemas.microsoft.com/office/2006/metadata/properties" xmlns:ns2="ee626d8d-df48-4ab1-8c26-5c93572b7cb4" xmlns:ns3="fb69f4e9-50ad-43c7-9586-dfae98348ec5" targetNamespace="http://schemas.microsoft.com/office/2006/metadata/properties" ma:root="true" ma:fieldsID="1613535504de76afe1a7751b3f3b886f" ns2:_="" ns3:_="">
    <xsd:import namespace="ee626d8d-df48-4ab1-8c26-5c93572b7cb4"/>
    <xsd:import namespace="fb69f4e9-50ad-43c7-9586-dfae98348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26d8d-df48-4ab1-8c26-5c93572b7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ac7b7e-8fcb-443e-82a4-9bfbac99ce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9f4e9-50ad-43c7-9586-dfae98348e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90ebdcb-dd57-40bf-a9fd-db31b9299e95}" ma:internalName="TaxCatchAll" ma:showField="CatchAllData" ma:web="fb69f4e9-50ad-43c7-9586-dfae98348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626d8d-df48-4ab1-8c26-5c93572b7cb4">
      <Terms xmlns="http://schemas.microsoft.com/office/infopath/2007/PartnerControls"/>
    </lcf76f155ced4ddcb4097134ff3c332f>
    <TaxCatchAll xmlns="fb69f4e9-50ad-43c7-9586-dfae98348ec5" xsi:nil="true"/>
    <SharedWithUsers xmlns="fb69f4e9-50ad-43c7-9586-dfae98348ec5">
      <UserInfo>
        <DisplayName>Kristensen, Svein</DisplayName>
        <AccountId>27</AccountId>
        <AccountType/>
      </UserInfo>
      <UserInfo>
        <DisplayName>Dahl, Frode</DisplayName>
        <AccountId>28</AccountId>
        <AccountType/>
      </UserInfo>
      <UserInfo>
        <DisplayName>Mannsåker, Mette Louise</DisplayName>
        <AccountId>23</AccountId>
        <AccountType/>
      </UserInfo>
      <UserInfo>
        <DisplayName>Oksavik, Elin</DisplayName>
        <AccountId>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80DD3BA-BA5D-44AD-BB78-0F5DD4D93138}"/>
</file>

<file path=customXml/itemProps2.xml><?xml version="1.0" encoding="utf-8"?>
<ds:datastoreItem xmlns:ds="http://schemas.openxmlformats.org/officeDocument/2006/customXml" ds:itemID="{0954D2D4-857E-4127-8A1D-894F84707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80B7C8-487B-49D5-AB4D-FC09644FDA3C}">
  <ds:schemaRefs>
    <ds:schemaRef ds:uri="0efca5aa-5e97-4cff-bb5c-9f10db0f5055"/>
    <ds:schemaRef ds:uri="d3499354-249b-4f28-981c-cd7cae893a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10090</TotalTime>
  <Words>218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1_Hvilesider</vt:lpstr>
      <vt:lpstr>Innhold</vt:lpstr>
      <vt:lpstr>Digitalisering og styringsstrukturen</vt:lpstr>
      <vt:lpstr>Samarbeid på tvers - et tema som har utviklet seg sakte i mange år</vt:lpstr>
      <vt:lpstr>Det vi står ovenfor krever samarbeid på tvers</vt:lpstr>
      <vt:lpstr>PowerPoint-presentasjon</vt:lpstr>
      <vt:lpstr>Modne frukter</vt:lpstr>
      <vt:lpstr>Anbefalinger fra Digitaliseringsrådet</vt:lpstr>
      <vt:lpstr>Velkommen til Digitaliseringsrådet!</vt:lpstr>
    </vt:vector>
  </TitlesOfParts>
  <Company>DigDir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Digitaliseringsrådet på besøk hos Klima- og miljødepartementet</dc:title>
  <dc:creator>Oksavik, Elin</dc:creator>
  <cp:lastModifiedBy>Oksavik, Elin</cp:lastModifiedBy>
  <cp:revision>3</cp:revision>
  <dcterms:created xsi:type="dcterms:W3CDTF">2023-02-27T11:58:11Z</dcterms:created>
  <dcterms:modified xsi:type="dcterms:W3CDTF">2023-09-11T12:20:15Z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0x0101001E096829DCF8D24097824495BF642874</vt:lpwstr>
  </property>
  <property fmtid="{D5CDD505-2E9C-101B-9397-08002B2CF9AE}" pid="3" name="MediaServiceImageTags">
    <vt:lpwstr/>
  </property>
</Properties>
</file>