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87" r:id="rId6"/>
    <p:sldMasterId id="2147483697" r:id="rId7"/>
  </p:sldMasterIdLst>
  <p:notesMasterIdLst>
    <p:notesMasterId r:id="rId26"/>
  </p:notesMasterIdLst>
  <p:sldIdLst>
    <p:sldId id="256" r:id="rId8"/>
    <p:sldId id="271" r:id="rId9"/>
    <p:sldId id="315" r:id="rId10"/>
    <p:sldId id="1189" r:id="rId11"/>
    <p:sldId id="1188" r:id="rId12"/>
    <p:sldId id="274" r:id="rId13"/>
    <p:sldId id="1190" r:id="rId14"/>
    <p:sldId id="313" r:id="rId15"/>
    <p:sldId id="765" r:id="rId16"/>
    <p:sldId id="1192" r:id="rId17"/>
    <p:sldId id="316" r:id="rId18"/>
    <p:sldId id="322" r:id="rId19"/>
    <p:sldId id="257" r:id="rId20"/>
    <p:sldId id="600" r:id="rId21"/>
    <p:sldId id="269" r:id="rId22"/>
    <p:sldId id="323" r:id="rId23"/>
    <p:sldId id="324" r:id="rId24"/>
    <p:sldId id="266" r:id="rId2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F1D2B4-19F4-45F0-3631-C53C75E5EBFF}" name="Ann Helen Ek" initials="AHE" userId="S::ahe@holteconsulting.com::4bd57842-cd69-411c-81e0-1109c217aeb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AA2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8B9A10-AE3F-461F-AFDF-4492DFBBE059}" v="1" dt="2023-09-13T06:13:00.516"/>
    <p1510:client id="{8CDFF65A-D3C6-4F45-AA52-2C751CE2F4BC}" v="15" dt="2023-09-11T14:50:40.159"/>
    <p1510:client id="{D3B55BF0-D58B-4D54-BAE0-F5201DD25F96}" v="14" dt="2023-09-11T18:58:55.1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022" autoAdjust="0"/>
  </p:normalViewPr>
  <p:slideViewPr>
    <p:cSldViewPr snapToGrid="0">
      <p:cViewPr varScale="1">
        <p:scale>
          <a:sx n="88" d="100"/>
          <a:sy n="88" d="100"/>
        </p:scale>
        <p:origin x="1434" y="78"/>
      </p:cViewPr>
      <p:guideLst/>
    </p:cSldViewPr>
  </p:slideViewPr>
  <p:notesTextViewPr>
    <p:cViewPr>
      <p:scale>
        <a:sx n="1" d="1"/>
        <a:sy n="1" d="1"/>
      </p:scale>
      <p:origin x="0" y="0"/>
    </p:cViewPr>
  </p:notesTextViewPr>
  <p:sorterViewPr>
    <p:cViewPr>
      <p:scale>
        <a:sx n="100" d="100"/>
        <a:sy n="100" d="100"/>
      </p:scale>
      <p:origin x="0" y="-9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Cecilie Mellem" userId="S::acm@norstella.no::b63bf4ae-99a3-4c07-874e-d9654d1e6799" providerId="AD" clId="Web-{548B9A10-AE3F-461F-AFDF-4492DFBBE059}"/>
    <pc:docChg chg="delSld">
      <pc:chgData name="Anne Cecilie Mellem" userId="S::acm@norstella.no::b63bf4ae-99a3-4c07-874e-d9654d1e6799" providerId="AD" clId="Web-{548B9A10-AE3F-461F-AFDF-4492DFBBE059}" dt="2023-09-13T06:13:00.516" v="0"/>
      <pc:docMkLst>
        <pc:docMk/>
      </pc:docMkLst>
      <pc:sldChg chg="del">
        <pc:chgData name="Anne Cecilie Mellem" userId="S::acm@norstella.no::b63bf4ae-99a3-4c07-874e-d9654d1e6799" providerId="AD" clId="Web-{548B9A10-AE3F-461F-AFDF-4492DFBBE059}" dt="2023-09-13T06:13:00.516" v="0"/>
        <pc:sldMkLst>
          <pc:docMk/>
          <pc:sldMk cId="2061141466" sldId="3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5F8F7-76B0-45B9-9181-642EDA73FAD3}" type="datetimeFigureOut">
              <a:rPr lang="nb-NO" smtClean="0"/>
              <a:t>12.09.2023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86E7C-7203-4B35-8700-B04AEF3D45D1}" type="slidenum">
              <a:rPr lang="nb-NO" smtClean="0"/>
              <a:t>‹#›</a:t>
            </a:fld>
            <a:endParaRPr lang="nb-NO"/>
          </a:p>
        </p:txBody>
      </p:sp>
    </p:spTree>
    <p:extLst>
      <p:ext uri="{BB962C8B-B14F-4D97-AF65-F5344CB8AC3E}">
        <p14:creationId xmlns:p14="http://schemas.microsoft.com/office/powerpoint/2010/main" val="3302234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w.no/debatt-digitalisering-kommentar/det-er-krise-vi-ma-organisere-digitaliseringen-annerledes/2133684"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norstella.no/samhandlingsarena-18" TargetMode="External"/><Relationship Id="rId4" Type="http://schemas.openxmlformats.org/officeDocument/2006/relationships/hyperlink" Target="https://statogstyring.no/linjestyring-utfordr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Takk for at jeg fikk anledning til å snakke om et tema som vi har jobbet mye med, og som vi er svært opptatt av. </a:t>
            </a:r>
          </a:p>
          <a:p>
            <a:r>
              <a:rPr lang="nb-NO" dirty="0"/>
              <a:t>Kort presentasjon av meg selv. </a:t>
            </a:r>
          </a:p>
          <a:p>
            <a:r>
              <a:rPr lang="nb-NO" dirty="0"/>
              <a:t>-&gt; Sjømat Norge</a:t>
            </a:r>
          </a:p>
          <a:p>
            <a:pPr marL="171450" indent="-171450">
              <a:buFont typeface="Wingdings" panose="05000000000000000000" pitchFamily="2" charset="2"/>
              <a:buChar char="è"/>
            </a:pPr>
            <a:r>
              <a:rPr lang="nb-NO" dirty="0"/>
              <a:t>Leder for styringsgruppen OPS Sjømat</a:t>
            </a:r>
          </a:p>
          <a:p>
            <a:pPr marL="171450" indent="-171450">
              <a:buFont typeface="Wingdings" panose="05000000000000000000" pitchFamily="2" charset="2"/>
              <a:buChar char="è"/>
            </a:pPr>
            <a:endParaRPr lang="nb-NO" dirty="0"/>
          </a:p>
          <a:p>
            <a:pPr marL="171450" indent="-171450">
              <a:buFont typeface="Wingdings" panose="05000000000000000000" pitchFamily="2" charset="2"/>
              <a:buChar char="è"/>
            </a:pPr>
            <a:endParaRPr lang="nb-NO" dirty="0"/>
          </a:p>
          <a:p>
            <a:pPr marL="171450" indent="-171450">
              <a:buFont typeface="Wingdings" panose="05000000000000000000" pitchFamily="2" charset="2"/>
              <a:buChar char="è"/>
            </a:pPr>
            <a:endParaRPr lang="nb-NO" dirty="0"/>
          </a:p>
          <a:p>
            <a:pPr algn="l"/>
            <a:r>
              <a:rPr lang="nb-NO" b="0" i="0" dirty="0">
                <a:solidFill>
                  <a:srgbClr val="6F7287"/>
                </a:solidFill>
                <a:effectLst/>
                <a:latin typeface="Neue Plak"/>
              </a:rPr>
              <a:t>Regjeringen skal nå lage en ny digitaliseringsstrategi. Mange peker på at styringsstrukturen i dag er det største hinderet for effektiv og rask digitalisering, se </a:t>
            </a:r>
            <a:r>
              <a:rPr lang="nb-NO" b="0" i="0" u="none" strike="noStrike" dirty="0">
                <a:solidFill>
                  <a:srgbClr val="3659E3"/>
                </a:solidFill>
                <a:effectLst/>
                <a:latin typeface="Neue Plak"/>
                <a:hlinkClick r:id="rId3"/>
              </a:rPr>
              <a:t>Det er krise! Vi må organisere digitaliseringen annerledes! (cw.no)</a:t>
            </a:r>
            <a:r>
              <a:rPr lang="nb-NO" b="0" i="0" dirty="0">
                <a:solidFill>
                  <a:srgbClr val="6F7287"/>
                </a:solidFill>
                <a:effectLst/>
                <a:latin typeface="Neue Plak"/>
              </a:rPr>
              <a:t> og </a:t>
            </a:r>
            <a:r>
              <a:rPr lang="nb-NO" b="0" i="0" u="none" strike="noStrike" dirty="0">
                <a:solidFill>
                  <a:srgbClr val="3659E3"/>
                </a:solidFill>
                <a:effectLst/>
                <a:latin typeface="Neue Plak"/>
                <a:hlinkClick r:id="rId4"/>
              </a:rPr>
              <a:t>Linjestyring utfordres – Stat &amp; Styring (statogstyring.no).</a:t>
            </a:r>
            <a:endParaRPr lang="nb-NO" b="0" i="0" dirty="0">
              <a:solidFill>
                <a:srgbClr val="6F7287"/>
              </a:solidFill>
              <a:effectLst/>
              <a:latin typeface="Neue Plak"/>
            </a:endParaRPr>
          </a:p>
          <a:p>
            <a:pPr algn="l"/>
            <a:endParaRPr lang="nb-NO" b="0" i="0" dirty="0">
              <a:solidFill>
                <a:srgbClr val="6F7287"/>
              </a:solidFill>
              <a:effectLst/>
              <a:latin typeface="Neue Plak"/>
            </a:endParaRPr>
          </a:p>
          <a:p>
            <a:pPr algn="l"/>
            <a:r>
              <a:rPr lang="nb-NO" b="0" i="0" dirty="0">
                <a:solidFill>
                  <a:srgbClr val="6F7287"/>
                </a:solidFill>
                <a:effectLst/>
                <a:latin typeface="Neue Plak"/>
              </a:rPr>
              <a:t>Men verden er i endring. Tradisjonell sektortilnærming og prosjektmetodikk kommer til kort i møte med vår tids utfordringer. Klimakrise og en kommunesektor og et helsevesen under press er eksempler på utfordringer som krever tverrsektorielt digitalt samarbeid. Det er derfor en sammenheng mellom det å forstå og å tilpasse seg endringer i omgivelsene, og det å etablere styringsstrukturer som egner seg for tverrsektorielle digitaliseringsprosjekter. Dette krever nytenkning og nye tilnærminger til digitaliseringsarbeidet. Dette utfordrer dagens styringsstruktur i forvaltningen. Mens strategien fra 2019 klart peker på behovet for sammenhengende tjenester, sier den også at </a:t>
            </a:r>
            <a:r>
              <a:rPr lang="nb-NO" b="1" i="0" dirty="0">
                <a:solidFill>
                  <a:srgbClr val="6F7287"/>
                </a:solidFill>
                <a:effectLst/>
                <a:latin typeface="Neue Plak"/>
              </a:rPr>
              <a:t>"vi i dag mangler metodikk for samarbeid og tverrgående tjenesteutvikling".</a:t>
            </a:r>
          </a:p>
          <a:p>
            <a:pPr algn="l"/>
            <a:endParaRPr lang="nb-NO" b="0" i="0" dirty="0">
              <a:solidFill>
                <a:srgbClr val="6F7287"/>
              </a:solidFill>
              <a:effectLst/>
              <a:latin typeface="Neue Plak"/>
            </a:endParaRPr>
          </a:p>
          <a:p>
            <a:pPr algn="l"/>
            <a:r>
              <a:rPr lang="nb-NO" b="0" i="0" dirty="0">
                <a:solidFill>
                  <a:srgbClr val="6F7287"/>
                </a:solidFill>
                <a:effectLst/>
                <a:latin typeface="Neue Plak"/>
              </a:rPr>
              <a:t>Samtidig er det fra 2015 igangsatt en rekke digitaliseringsprosjekter som samarbeidsprosjekter mellom offentlig og privat sektor som benytter en helt annen styringsstruktur i retning av nettverksstyring og organisering.</a:t>
            </a:r>
          </a:p>
          <a:p>
            <a:pPr algn="l"/>
            <a:r>
              <a:rPr lang="nb-NO" b="0" i="0" dirty="0">
                <a:solidFill>
                  <a:srgbClr val="6F7287"/>
                </a:solidFill>
                <a:effectLst/>
                <a:latin typeface="Neue Plak"/>
              </a:rPr>
              <a:t>Hva kan forvaltningen lære av disse prosjektene?</a:t>
            </a:r>
          </a:p>
          <a:p>
            <a:br>
              <a:rPr lang="nb-NO" dirty="0"/>
            </a:br>
            <a:r>
              <a:rPr lang="nb-NO" dirty="0">
                <a:hlinkClick r:id="rId5"/>
              </a:rPr>
              <a:t>Samhandlingsarena 18 | </a:t>
            </a:r>
            <a:r>
              <a:rPr lang="nb-NO" dirty="0" err="1">
                <a:hlinkClick r:id="rId5"/>
              </a:rPr>
              <a:t>norstella</a:t>
            </a:r>
            <a:endParaRPr lang="nb-NO" dirty="0"/>
          </a:p>
          <a:p>
            <a:endParaRPr lang="nb-NO" dirty="0"/>
          </a:p>
          <a:p>
            <a:pPr algn="l" fontAlgn="base"/>
            <a:r>
              <a:rPr lang="nb-NO" b="1" i="0" dirty="0">
                <a:effectLst/>
              </a:rPr>
              <a:t>Tema: Hva er svakhetene ved dagens styringsmodell?</a:t>
            </a:r>
            <a:endParaRPr lang="nb-NO" b="0" i="0" dirty="0">
              <a:effectLst/>
            </a:endParaRPr>
          </a:p>
          <a:p>
            <a:pPr algn="l" fontAlgn="base">
              <a:buFont typeface="Arial" panose="020B0604020202020204" pitchFamily="34" charset="0"/>
              <a:buChar char="•"/>
            </a:pPr>
            <a:r>
              <a:rPr lang="nb-NO" b="0" i="0" dirty="0">
                <a:effectLst/>
              </a:rPr>
              <a:t>Velkommen v/ daglig leder Agathe Tørris, NORSTELLA</a:t>
            </a:r>
          </a:p>
          <a:p>
            <a:pPr algn="l" fontAlgn="base">
              <a:buFont typeface="Arial" panose="020B0604020202020204" pitchFamily="34" charset="0"/>
              <a:buChar char="•"/>
            </a:pPr>
            <a:r>
              <a:rPr lang="nb-NO" b="0" i="0" dirty="0">
                <a:effectLst/>
              </a:rPr>
              <a:t>Økosystemer utfordrer styringsmodellen v/professor Bendik Bygstad, UiO. </a:t>
            </a:r>
          </a:p>
          <a:p>
            <a:pPr algn="l" fontAlgn="base">
              <a:buFont typeface="Arial" panose="020B0604020202020204" pitchFamily="34" charset="0"/>
              <a:buChar char="•"/>
            </a:pPr>
            <a:r>
              <a:rPr lang="nb-NO" b="0" i="0" dirty="0">
                <a:effectLst/>
              </a:rPr>
              <a:t>Hvilke erfaringer har Digitaliseringsrådet med styringsstrukturen v/ leder av Digitaliseringsrådet Svein Kristiansen</a:t>
            </a:r>
          </a:p>
          <a:p>
            <a:pPr algn="l" fontAlgn="base">
              <a:buFont typeface="Arial" panose="020B0604020202020204" pitchFamily="34" charset="0"/>
              <a:buChar char="•"/>
            </a:pPr>
            <a:r>
              <a:rPr lang="nb-NO" b="0" i="0" dirty="0">
                <a:effectLst/>
              </a:rPr>
              <a:t>Samarbeid på tvers krever tillitsbasert styringsform v/ direktør Idar </a:t>
            </a:r>
            <a:r>
              <a:rPr lang="nb-NO" b="0" i="0" dirty="0" err="1">
                <a:effectLst/>
              </a:rPr>
              <a:t>Kreutzer</a:t>
            </a:r>
            <a:r>
              <a:rPr lang="nb-NO" b="0" i="0" dirty="0">
                <a:effectLst/>
              </a:rPr>
              <a:t>, NHO</a:t>
            </a:r>
          </a:p>
          <a:p>
            <a:pPr algn="l" fontAlgn="base">
              <a:buFont typeface="Arial" panose="020B0604020202020204" pitchFamily="34" charset="0"/>
              <a:buChar char="•"/>
            </a:pPr>
            <a:r>
              <a:rPr lang="nb-NO" b="0" i="0" dirty="0">
                <a:effectLst/>
              </a:rPr>
              <a:t>Digitalt verdikjedesamarbeid innen sjømat v/</a:t>
            </a:r>
            <a:r>
              <a:rPr lang="nb-NO" b="0" i="0" dirty="0" err="1">
                <a:effectLst/>
              </a:rPr>
              <a:t>adm</a:t>
            </a:r>
            <a:r>
              <a:rPr lang="nb-NO" b="0" i="0" dirty="0">
                <a:effectLst/>
              </a:rPr>
              <a:t> direktør Jon Arne Grødum, Sjømat Norge</a:t>
            </a:r>
          </a:p>
          <a:p>
            <a:pPr algn="l" fontAlgn="base">
              <a:buFont typeface="Arial" panose="020B0604020202020204" pitchFamily="34" charset="0"/>
              <a:buChar char="•"/>
            </a:pPr>
            <a:r>
              <a:rPr lang="nb-NO" b="0" i="0" dirty="0">
                <a:effectLst/>
              </a:rPr>
              <a:t>Hvordan fungerer samhandlingsmodellen mellom stat og kommune v/ </a:t>
            </a:r>
            <a:r>
              <a:rPr lang="nb-NO" b="0" i="0" dirty="0" err="1">
                <a:effectLst/>
              </a:rPr>
              <a:t>avd</a:t>
            </a:r>
            <a:r>
              <a:rPr lang="nb-NO" b="0" i="0" dirty="0">
                <a:effectLst/>
              </a:rPr>
              <a:t> direktør Asbjørn Finstad, KS</a:t>
            </a:r>
          </a:p>
          <a:p>
            <a:pPr algn="l" fontAlgn="base">
              <a:buFont typeface="Arial" panose="020B0604020202020204" pitchFamily="34" charset="0"/>
              <a:buChar char="•"/>
            </a:pPr>
            <a:r>
              <a:rPr lang="nb-NO" b="0" i="0" dirty="0">
                <a:effectLst/>
              </a:rPr>
              <a:t>Q&amp;A</a:t>
            </a:r>
          </a:p>
          <a:p>
            <a:pPr algn="l" fontAlgn="base"/>
            <a:r>
              <a:rPr lang="nb-NO" b="0" i="0" dirty="0">
                <a:effectLst/>
              </a:rPr>
              <a:t> </a:t>
            </a:r>
          </a:p>
          <a:p>
            <a:pPr algn="l" fontAlgn="base"/>
            <a:r>
              <a:rPr lang="nb-NO" b="0" i="0" dirty="0" err="1">
                <a:effectLst/>
              </a:rPr>
              <a:t>M﻿oderator</a:t>
            </a:r>
            <a:r>
              <a:rPr lang="nb-NO" b="0" i="0" dirty="0">
                <a:effectLst/>
              </a:rPr>
              <a:t> for innlegg og debatt - Arild Haraldsen, </a:t>
            </a:r>
            <a:r>
              <a:rPr lang="nb-NO" b="0" i="0" dirty="0" err="1">
                <a:effectLst/>
              </a:rPr>
              <a:t>Stratit</a:t>
            </a:r>
            <a:endParaRPr lang="nb-NO" b="0" i="0" dirty="0">
              <a:effectLst/>
            </a:endParaRPr>
          </a:p>
          <a:p>
            <a:pPr algn="l" fontAlgn="base"/>
            <a:r>
              <a:rPr lang="nb-NO" b="0" i="0" dirty="0" err="1">
                <a:effectLst/>
              </a:rPr>
              <a:t>D﻿et</a:t>
            </a:r>
            <a:r>
              <a:rPr lang="nb-NO" b="0" i="0" dirty="0">
                <a:effectLst/>
              </a:rPr>
              <a:t> vil bli gjort opptak av </a:t>
            </a:r>
            <a:r>
              <a:rPr lang="nb-NO" b="0" i="0" dirty="0" err="1">
                <a:effectLst/>
              </a:rPr>
              <a:t>webinaret</a:t>
            </a:r>
            <a:r>
              <a:rPr lang="nb-NO" b="0" i="0" dirty="0">
                <a:effectLst/>
              </a:rPr>
              <a:t>.</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8ED86E7C-7203-4B35-8700-B04AEF3D45D1}" type="slidenum">
              <a:rPr lang="nb-NO" smtClean="0"/>
              <a:t>1</a:t>
            </a:fld>
            <a:endParaRPr lang="nb-NO"/>
          </a:p>
        </p:txBody>
      </p:sp>
    </p:spTree>
    <p:extLst>
      <p:ext uri="{BB962C8B-B14F-4D97-AF65-F5344CB8AC3E}">
        <p14:creationId xmlns:p14="http://schemas.microsoft.com/office/powerpoint/2010/main" val="1897261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ED86E7C-7203-4B35-8700-B04AEF3D45D1}" type="slidenum">
              <a:rPr lang="nb-NO" smtClean="0"/>
              <a:t>14</a:t>
            </a:fld>
            <a:endParaRPr lang="nb-NO"/>
          </a:p>
        </p:txBody>
      </p:sp>
    </p:spTree>
    <p:extLst>
      <p:ext uri="{BB962C8B-B14F-4D97-AF65-F5344CB8AC3E}">
        <p14:creationId xmlns:p14="http://schemas.microsoft.com/office/powerpoint/2010/main" val="2681995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12e8876beab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g12e8876beab_9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290743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charset="0"/>
              <a:buChar char="•"/>
            </a:pPr>
            <a:endParaRPr lang="en-US" sz="1200" dirty="0">
              <a:ea typeface="ＭＳ Ｐゴシック" charset="-128"/>
              <a:cs typeface="ＭＳ Ｐゴシック" charset="-128"/>
            </a:endParaRPr>
          </a:p>
        </p:txBody>
      </p:sp>
      <p:sp>
        <p:nvSpPr>
          <p:cNvPr id="4" name="Plassholder for lysbildenummer 3"/>
          <p:cNvSpPr>
            <a:spLocks noGrp="1"/>
          </p:cNvSpPr>
          <p:nvPr>
            <p:ph type="sldNum" sz="quarter" idx="5"/>
          </p:nvPr>
        </p:nvSpPr>
        <p:spPr/>
        <p:txBody>
          <a:bodyPr/>
          <a:lstStyle/>
          <a:p>
            <a:fld id="{35E0D2D8-BB3D-CB4C-9F04-D9EAF89ED4CB}" type="slidenum">
              <a:rPr lang="nb-NO" smtClean="0"/>
              <a:t>16</a:t>
            </a:fld>
            <a:endParaRPr lang="nb-NO"/>
          </a:p>
        </p:txBody>
      </p:sp>
    </p:spTree>
    <p:extLst>
      <p:ext uri="{BB962C8B-B14F-4D97-AF65-F5344CB8AC3E}">
        <p14:creationId xmlns:p14="http://schemas.microsoft.com/office/powerpoint/2010/main" val="1493978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ED86E7C-7203-4B35-8700-B04AEF3D45D1}" type="slidenum">
              <a:rPr lang="nb-NO" smtClean="0"/>
              <a:t>17</a:t>
            </a:fld>
            <a:endParaRPr lang="nb-NO"/>
          </a:p>
        </p:txBody>
      </p:sp>
    </p:spTree>
    <p:extLst>
      <p:ext uri="{BB962C8B-B14F-4D97-AF65-F5344CB8AC3E}">
        <p14:creationId xmlns:p14="http://schemas.microsoft.com/office/powerpoint/2010/main" val="1052769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ED86E7C-7203-4B35-8700-B04AEF3D45D1}" type="slidenum">
              <a:rPr lang="nb-NO" smtClean="0"/>
              <a:t>18</a:t>
            </a:fld>
            <a:endParaRPr lang="nb-NO"/>
          </a:p>
        </p:txBody>
      </p:sp>
    </p:spTree>
    <p:extLst>
      <p:ext uri="{BB962C8B-B14F-4D97-AF65-F5344CB8AC3E}">
        <p14:creationId xmlns:p14="http://schemas.microsoft.com/office/powerpoint/2010/main" val="2854196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B53255C-C895-4A79-A21E-5C7DE93058FD}" type="slidenum">
              <a:rPr lang="nb-NO" smtClean="0"/>
              <a:t>2</a:t>
            </a:fld>
            <a:endParaRPr lang="nb-NO"/>
          </a:p>
        </p:txBody>
      </p:sp>
    </p:spTree>
    <p:extLst>
      <p:ext uri="{BB962C8B-B14F-4D97-AF65-F5344CB8AC3E}">
        <p14:creationId xmlns:p14="http://schemas.microsoft.com/office/powerpoint/2010/main" val="162207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Sjømat Norge er en næringsorganisasjon, som er primært jobber med rammebetingelser for sjømat </a:t>
            </a:r>
            <a:r>
              <a:rPr lang="nb-NO" dirty="0" err="1"/>
              <a:t>næringren</a:t>
            </a:r>
            <a:r>
              <a:rPr lang="nb-NO" dirty="0"/>
              <a:t>. </a:t>
            </a:r>
          </a:p>
          <a:p>
            <a:r>
              <a:rPr lang="nb-NO" dirty="0"/>
              <a:t>Kan virke merkelig at vi engasjerer oss i dette. </a:t>
            </a:r>
          </a:p>
          <a:p>
            <a:r>
              <a:rPr lang="nb-NO" dirty="0"/>
              <a:t>- Vi ser at kravet til dokumentasjon øker – og det er også en økt forventning om større åpenhet omkring næringen. </a:t>
            </a:r>
          </a:p>
          <a:p>
            <a:pPr marL="171450" indent="-171450">
              <a:buFontTx/>
              <a:buChar char="-"/>
            </a:pPr>
            <a:r>
              <a:rPr lang="nb-NO" dirty="0"/>
              <a:t>Inne i tunge prosesser for svare opp de krav som kommer på miljødokumentasjon</a:t>
            </a:r>
          </a:p>
          <a:p>
            <a:pPr marL="171450" indent="-171450">
              <a:buFontTx/>
              <a:buChar char="-"/>
            </a:pPr>
            <a:r>
              <a:rPr lang="nb-NO" dirty="0"/>
              <a:t>Blant PEF – som </a:t>
            </a:r>
            <a:r>
              <a:rPr lang="nb-NO" dirty="0" err="1"/>
              <a:t>avtagelig</a:t>
            </a:r>
            <a:r>
              <a:rPr lang="nb-NO" dirty="0"/>
              <a:t> blir den gjeldende standard for </a:t>
            </a:r>
            <a:r>
              <a:rPr lang="nb-NO" dirty="0" err="1"/>
              <a:t>livsløsanalyser</a:t>
            </a:r>
            <a:endParaRPr lang="nb-NO" dirty="0"/>
          </a:p>
          <a:p>
            <a:pPr marL="171450" indent="-171450">
              <a:buFontTx/>
              <a:buChar char="-"/>
            </a:pPr>
            <a:r>
              <a:rPr lang="nb-NO" dirty="0"/>
              <a:t>Markedsplass for plast, Algeovervåkning</a:t>
            </a:r>
          </a:p>
          <a:p>
            <a:pPr marL="171450" indent="-171450">
              <a:buFontTx/>
              <a:buChar char="-"/>
            </a:pPr>
            <a:r>
              <a:rPr lang="nb-NO" dirty="0"/>
              <a:t>Omdømme delen: </a:t>
            </a:r>
            <a:r>
              <a:rPr lang="nb-NO" dirty="0" err="1"/>
              <a:t>lusedata</a:t>
            </a:r>
            <a:r>
              <a:rPr lang="nb-NO" dirty="0"/>
              <a:t> / akkumulering av organisk materiale / velferdsdata / helsedata</a:t>
            </a:r>
          </a:p>
        </p:txBody>
      </p:sp>
      <p:sp>
        <p:nvSpPr>
          <p:cNvPr id="4" name="Slide Number Placeholder 3"/>
          <p:cNvSpPr>
            <a:spLocks noGrp="1"/>
          </p:cNvSpPr>
          <p:nvPr>
            <p:ph type="sldNum" sz="quarter" idx="5"/>
          </p:nvPr>
        </p:nvSpPr>
        <p:spPr/>
        <p:txBody>
          <a:bodyPr/>
          <a:lstStyle/>
          <a:p>
            <a:fld id="{644E5B3B-9BA8-40DC-9F98-C3646848CA83}" type="slidenum">
              <a:rPr lang="nb-NO" smtClean="0"/>
              <a:t>3</a:t>
            </a:fld>
            <a:endParaRPr lang="nb-NO"/>
          </a:p>
        </p:txBody>
      </p:sp>
    </p:spTree>
    <p:extLst>
      <p:ext uri="{BB962C8B-B14F-4D97-AF65-F5344CB8AC3E}">
        <p14:creationId xmlns:p14="http://schemas.microsoft.com/office/powerpoint/2010/main" val="1576344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DB3D8-AAC9-4065-AE6A-75E10DDF4F0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227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ED86E7C-7203-4B35-8700-B04AEF3D45D1}" type="slidenum">
              <a:rPr lang="nb-NO" smtClean="0"/>
              <a:t>8</a:t>
            </a:fld>
            <a:endParaRPr lang="nb-NO"/>
          </a:p>
        </p:txBody>
      </p:sp>
    </p:spTree>
    <p:extLst>
      <p:ext uri="{BB962C8B-B14F-4D97-AF65-F5344CB8AC3E}">
        <p14:creationId xmlns:p14="http://schemas.microsoft.com/office/powerpoint/2010/main" val="4028038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Litt kort om hvordan vi jobber. </a:t>
            </a:r>
          </a:p>
          <a:p>
            <a:pPr marL="171450" indent="-171450">
              <a:buFontTx/>
              <a:buChar char="-"/>
            </a:pPr>
            <a:r>
              <a:rPr lang="nb-NO" dirty="0"/>
              <a:t>Vi ser at mye av dokumentasjon og datahåndtering er relatert til det offentlige </a:t>
            </a:r>
          </a:p>
          <a:p>
            <a:pPr marL="171450" indent="-171450">
              <a:buFontTx/>
              <a:buChar char="-"/>
            </a:pPr>
            <a:r>
              <a:rPr lang="nb-NO" dirty="0"/>
              <a:t>Siden 2001 hatt et samarbeid med forvaltningen gjennom havbruksdata, hvor vi også etablert et datadelingstjeneste. Det ble etter hvert erstattet av </a:t>
            </a:r>
            <a:r>
              <a:rPr lang="nb-NO" dirty="0" err="1"/>
              <a:t>Altinn</a:t>
            </a:r>
            <a:r>
              <a:rPr lang="nb-NO" dirty="0"/>
              <a:t>. </a:t>
            </a:r>
          </a:p>
          <a:p>
            <a:pPr marL="171450" indent="-171450">
              <a:buFontTx/>
              <a:buChar char="-"/>
            </a:pPr>
            <a:r>
              <a:rPr lang="nb-NO" dirty="0"/>
              <a:t>Mange av kravene til dokumentasjon kommer fra det offentlige</a:t>
            </a:r>
          </a:p>
          <a:p>
            <a:pPr marL="171450" indent="-171450">
              <a:buFontTx/>
              <a:buChar char="-"/>
            </a:pPr>
            <a:r>
              <a:rPr lang="nb-NO" dirty="0"/>
              <a:t>Gjensidig interesse for en god samhandling mellom næring og forvaltning. </a:t>
            </a:r>
          </a:p>
          <a:p>
            <a:pPr marL="171450" indent="-171450">
              <a:buFontTx/>
              <a:buChar char="-"/>
            </a:pPr>
            <a:r>
              <a:rPr lang="nb-NO" dirty="0"/>
              <a:t>Går ikke nærmere inn på dette nå. </a:t>
            </a:r>
          </a:p>
        </p:txBody>
      </p:sp>
      <p:sp>
        <p:nvSpPr>
          <p:cNvPr id="4" name="Plassholder for lysbildenummer 3"/>
          <p:cNvSpPr>
            <a:spLocks noGrp="1"/>
          </p:cNvSpPr>
          <p:nvPr>
            <p:ph type="sldNum" sz="quarter" idx="5"/>
          </p:nvPr>
        </p:nvSpPr>
        <p:spPr/>
        <p:txBody>
          <a:bodyPr/>
          <a:lstStyle/>
          <a:p>
            <a:fld id="{8ED86E7C-7203-4B35-8700-B04AEF3D45D1}" type="slidenum">
              <a:rPr lang="nb-NO" smtClean="0"/>
              <a:t>9</a:t>
            </a:fld>
            <a:endParaRPr lang="nb-NO"/>
          </a:p>
        </p:txBody>
      </p:sp>
    </p:spTree>
    <p:extLst>
      <p:ext uri="{BB962C8B-B14F-4D97-AF65-F5344CB8AC3E}">
        <p14:creationId xmlns:p14="http://schemas.microsoft.com/office/powerpoint/2010/main" val="1741946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a:t>
            </a:r>
          </a:p>
        </p:txBody>
      </p:sp>
      <p:sp>
        <p:nvSpPr>
          <p:cNvPr id="4" name="Plassholder for dato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t>2022-01-24</a:t>
            </a:r>
          </a:p>
        </p:txBody>
      </p:sp>
      <p:sp>
        <p:nvSpPr>
          <p:cNvPr id="5" name="Plassholder for bunn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t>OPS sjømat</a:t>
            </a:r>
          </a:p>
        </p:txBody>
      </p:sp>
      <p:sp>
        <p:nvSpPr>
          <p:cNvPr id="6" name="Plassholder for lysbilde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90928-6019-4A9F-BCE2-816E2E0C2466}" type="slidenum">
              <a:rPr kumimoji="0" lang="nb-NO"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Plassholder for topptekst 6"/>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Møte med fiskeri- og havministeren </a:t>
            </a:r>
          </a:p>
        </p:txBody>
      </p:sp>
    </p:spTree>
    <p:extLst>
      <p:ext uri="{BB962C8B-B14F-4D97-AF65-F5344CB8AC3E}">
        <p14:creationId xmlns:p14="http://schemas.microsoft.com/office/powerpoint/2010/main" val="3454133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Allerede i 2001 så vi veldig sterkt behovet for en datadelingstjeneste</a:t>
            </a:r>
          </a:p>
          <a:p>
            <a:r>
              <a:rPr lang="nb-NO" dirty="0"/>
              <a:t>Som nevnt å etablerte vi Havbruksdata</a:t>
            </a:r>
          </a:p>
          <a:p>
            <a:r>
              <a:rPr lang="nb-NO" dirty="0"/>
              <a:t>Etter hvert så ble </a:t>
            </a:r>
            <a:r>
              <a:rPr lang="nb-NO" dirty="0" err="1"/>
              <a:t>Altinn</a:t>
            </a:r>
            <a:r>
              <a:rPr lang="nb-NO" dirty="0"/>
              <a:t> etablert – </a:t>
            </a:r>
          </a:p>
          <a:p>
            <a:r>
              <a:rPr lang="nb-NO" dirty="0"/>
              <a:t>Rundskrivet for </a:t>
            </a:r>
            <a:r>
              <a:rPr lang="nb-NO" dirty="0" err="1"/>
              <a:t>digitaliseringseringsdirektorat</a:t>
            </a:r>
            <a:r>
              <a:rPr lang="nb-NO" dirty="0"/>
              <a:t> sier at statens felles komponenter skal brukes så fremt dette er mulig. </a:t>
            </a:r>
          </a:p>
          <a:p>
            <a:r>
              <a:rPr lang="nb-NO" dirty="0"/>
              <a:t>Norske stat gjort veldig mye bra – både på utvikling av tjenester og register. </a:t>
            </a:r>
          </a:p>
          <a:p>
            <a:r>
              <a:rPr lang="nb-NO" dirty="0"/>
              <a:t>Men den offentlige sektorplattformen – dekker det offentlige sine behov. </a:t>
            </a:r>
          </a:p>
          <a:p>
            <a:r>
              <a:rPr lang="nb-NO" dirty="0"/>
              <a:t>Vi så at det er også et behov for en sektorplattform som dekker næringen sine behov. </a:t>
            </a:r>
          </a:p>
          <a:p>
            <a:endParaRPr lang="nb-NO" dirty="0"/>
          </a:p>
        </p:txBody>
      </p:sp>
      <p:sp>
        <p:nvSpPr>
          <p:cNvPr id="4" name="Plassholder for lysbildenummer 3"/>
          <p:cNvSpPr>
            <a:spLocks noGrp="1"/>
          </p:cNvSpPr>
          <p:nvPr>
            <p:ph type="sldNum" sz="quarter" idx="5"/>
          </p:nvPr>
        </p:nvSpPr>
        <p:spPr/>
        <p:txBody>
          <a:bodyPr/>
          <a:lstStyle/>
          <a:p>
            <a:fld id="{8ED86E7C-7203-4B35-8700-B04AEF3D45D1}" type="slidenum">
              <a:rPr lang="nb-NO" smtClean="0"/>
              <a:t>12</a:t>
            </a:fld>
            <a:endParaRPr lang="nb-NO"/>
          </a:p>
        </p:txBody>
      </p:sp>
    </p:spTree>
    <p:extLst>
      <p:ext uri="{BB962C8B-B14F-4D97-AF65-F5344CB8AC3E}">
        <p14:creationId xmlns:p14="http://schemas.microsoft.com/office/powerpoint/2010/main" val="2792430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ED86E7C-7203-4B35-8700-B04AEF3D45D1}" type="slidenum">
              <a:rPr lang="nb-NO" smtClean="0"/>
              <a:t>13</a:t>
            </a:fld>
            <a:endParaRPr lang="nb-NO"/>
          </a:p>
        </p:txBody>
      </p:sp>
    </p:spTree>
    <p:extLst>
      <p:ext uri="{BB962C8B-B14F-4D97-AF65-F5344CB8AC3E}">
        <p14:creationId xmlns:p14="http://schemas.microsoft.com/office/powerpoint/2010/main" val="3592208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49DF19-9F20-71FB-CE81-511B72E991B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AE4AC99B-4FC4-E84C-9346-955D1626B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E5561AD1-F486-C447-27FA-04A9A81B9D4C}"/>
              </a:ext>
            </a:extLst>
          </p:cNvPr>
          <p:cNvSpPr>
            <a:spLocks noGrp="1"/>
          </p:cNvSpPr>
          <p:nvPr>
            <p:ph type="dt" sz="half" idx="10"/>
          </p:nvPr>
        </p:nvSpPr>
        <p:spPr/>
        <p:txBody>
          <a:bodyPr/>
          <a:lstStyle/>
          <a:p>
            <a:fld id="{98A7B52B-697C-4D5A-A3E2-CE0A9AA4C2DF}" type="datetimeFigureOut">
              <a:rPr lang="nb-NO" smtClean="0"/>
              <a:t>12.09.2023</a:t>
            </a:fld>
            <a:endParaRPr lang="nb-NO"/>
          </a:p>
        </p:txBody>
      </p:sp>
      <p:sp>
        <p:nvSpPr>
          <p:cNvPr id="5" name="Plassholder for bunntekst 4">
            <a:extLst>
              <a:ext uri="{FF2B5EF4-FFF2-40B4-BE49-F238E27FC236}">
                <a16:creationId xmlns:a16="http://schemas.microsoft.com/office/drawing/2014/main" id="{957793B0-D288-00F8-3E30-0EFAE68F8C5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63B0629-242D-DE70-E806-54B6B13253C6}"/>
              </a:ext>
            </a:extLst>
          </p:cNvPr>
          <p:cNvSpPr>
            <a:spLocks noGrp="1"/>
          </p:cNvSpPr>
          <p:nvPr>
            <p:ph type="sldNum" sz="quarter" idx="12"/>
          </p:nvPr>
        </p:nvSpPr>
        <p:spPr/>
        <p:txBody>
          <a:bodyPr/>
          <a:lstStyle/>
          <a:p>
            <a:fld id="{C068FA49-2A0B-421E-857A-61DB6BB01F06}" type="slidenum">
              <a:rPr lang="nb-NO" smtClean="0"/>
              <a:t>‹#›</a:t>
            </a:fld>
            <a:endParaRPr lang="nb-NO"/>
          </a:p>
        </p:txBody>
      </p:sp>
    </p:spTree>
    <p:extLst>
      <p:ext uri="{BB962C8B-B14F-4D97-AF65-F5344CB8AC3E}">
        <p14:creationId xmlns:p14="http://schemas.microsoft.com/office/powerpoint/2010/main" val="1487614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E76B9F-E383-A9D7-4107-C6E6633AC6C0}"/>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B434F0E6-2769-6B81-5D67-C4E74A6C4444}"/>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A101A8F-224E-50FF-B1AA-0EBE59845640}"/>
              </a:ext>
            </a:extLst>
          </p:cNvPr>
          <p:cNvSpPr>
            <a:spLocks noGrp="1"/>
          </p:cNvSpPr>
          <p:nvPr>
            <p:ph type="dt" sz="half" idx="10"/>
          </p:nvPr>
        </p:nvSpPr>
        <p:spPr/>
        <p:txBody>
          <a:bodyPr/>
          <a:lstStyle/>
          <a:p>
            <a:fld id="{98A7B52B-697C-4D5A-A3E2-CE0A9AA4C2DF}" type="datetimeFigureOut">
              <a:rPr lang="nb-NO" smtClean="0"/>
              <a:t>12.09.2023</a:t>
            </a:fld>
            <a:endParaRPr lang="nb-NO"/>
          </a:p>
        </p:txBody>
      </p:sp>
      <p:sp>
        <p:nvSpPr>
          <p:cNvPr id="5" name="Plassholder for bunntekst 4">
            <a:extLst>
              <a:ext uri="{FF2B5EF4-FFF2-40B4-BE49-F238E27FC236}">
                <a16:creationId xmlns:a16="http://schemas.microsoft.com/office/drawing/2014/main" id="{E84F92C2-CCB3-8657-EFFF-EB0010B13B4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7779038-B5F0-62C0-631F-84CE2E15A04B}"/>
              </a:ext>
            </a:extLst>
          </p:cNvPr>
          <p:cNvSpPr>
            <a:spLocks noGrp="1"/>
          </p:cNvSpPr>
          <p:nvPr>
            <p:ph type="sldNum" sz="quarter" idx="12"/>
          </p:nvPr>
        </p:nvSpPr>
        <p:spPr/>
        <p:txBody>
          <a:bodyPr/>
          <a:lstStyle/>
          <a:p>
            <a:fld id="{C068FA49-2A0B-421E-857A-61DB6BB01F06}" type="slidenum">
              <a:rPr lang="nb-NO" smtClean="0"/>
              <a:t>‹#›</a:t>
            </a:fld>
            <a:endParaRPr lang="nb-NO"/>
          </a:p>
        </p:txBody>
      </p:sp>
    </p:spTree>
    <p:extLst>
      <p:ext uri="{BB962C8B-B14F-4D97-AF65-F5344CB8AC3E}">
        <p14:creationId xmlns:p14="http://schemas.microsoft.com/office/powerpoint/2010/main" val="2532966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7669C622-7292-1D5A-255D-CC4A123E3F9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0DCC80AC-7C82-1339-FB47-8341B90F220A}"/>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285040F-ED6C-81F1-5CE4-00803FA8E58B}"/>
              </a:ext>
            </a:extLst>
          </p:cNvPr>
          <p:cNvSpPr>
            <a:spLocks noGrp="1"/>
          </p:cNvSpPr>
          <p:nvPr>
            <p:ph type="dt" sz="half" idx="10"/>
          </p:nvPr>
        </p:nvSpPr>
        <p:spPr/>
        <p:txBody>
          <a:bodyPr/>
          <a:lstStyle/>
          <a:p>
            <a:fld id="{98A7B52B-697C-4D5A-A3E2-CE0A9AA4C2DF}" type="datetimeFigureOut">
              <a:rPr lang="nb-NO" smtClean="0"/>
              <a:t>12.09.2023</a:t>
            </a:fld>
            <a:endParaRPr lang="nb-NO"/>
          </a:p>
        </p:txBody>
      </p:sp>
      <p:sp>
        <p:nvSpPr>
          <p:cNvPr id="5" name="Plassholder for bunntekst 4">
            <a:extLst>
              <a:ext uri="{FF2B5EF4-FFF2-40B4-BE49-F238E27FC236}">
                <a16:creationId xmlns:a16="http://schemas.microsoft.com/office/drawing/2014/main" id="{02C83D7C-1647-2CC5-9C45-4D26874D353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E8786D2-5B13-2F6E-1E06-743BCC3A219D}"/>
              </a:ext>
            </a:extLst>
          </p:cNvPr>
          <p:cNvSpPr>
            <a:spLocks noGrp="1"/>
          </p:cNvSpPr>
          <p:nvPr>
            <p:ph type="sldNum" sz="quarter" idx="12"/>
          </p:nvPr>
        </p:nvSpPr>
        <p:spPr/>
        <p:txBody>
          <a:bodyPr/>
          <a:lstStyle/>
          <a:p>
            <a:fld id="{C068FA49-2A0B-421E-857A-61DB6BB01F06}" type="slidenum">
              <a:rPr lang="nb-NO" smtClean="0"/>
              <a:t>‹#›</a:t>
            </a:fld>
            <a:endParaRPr lang="nb-NO"/>
          </a:p>
        </p:txBody>
      </p:sp>
    </p:spTree>
    <p:extLst>
      <p:ext uri="{BB962C8B-B14F-4D97-AF65-F5344CB8AC3E}">
        <p14:creationId xmlns:p14="http://schemas.microsoft.com/office/powerpoint/2010/main" val="1786089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Egendefinert oppsett">
    <p:spTree>
      <p:nvGrpSpPr>
        <p:cNvPr id="1" name=""/>
        <p:cNvGrpSpPr/>
        <p:nvPr/>
      </p:nvGrpSpPr>
      <p:grpSpPr>
        <a:xfrm>
          <a:off x="0" y="0"/>
          <a:ext cx="0" cy="0"/>
          <a:chOff x="0" y="0"/>
          <a:chExt cx="0" cy="0"/>
        </a:xfrm>
      </p:grpSpPr>
      <p:pic>
        <p:nvPicPr>
          <p:cNvPr id="11" name="Bilde 10"/>
          <p:cNvPicPr>
            <a:picLocks noChangeAspect="1"/>
          </p:cNvPicPr>
          <p:nvPr userDrawn="1"/>
        </p:nvPicPr>
        <p:blipFill rotWithShape="1">
          <a:blip r:embed="rId2">
            <a:extLst>
              <a:ext uri="{28A0092B-C50C-407E-A947-70E740481C1C}">
                <a14:useLocalDpi xmlns:a14="http://schemas.microsoft.com/office/drawing/2010/main" val="0"/>
              </a:ext>
            </a:extLst>
          </a:blip>
          <a:srcRect t="74106" b="2"/>
          <a:stretch/>
        </p:blipFill>
        <p:spPr>
          <a:xfrm flipV="1">
            <a:off x="1" y="6179781"/>
            <a:ext cx="12191999" cy="678220"/>
          </a:xfrm>
          <a:prstGeom prst="rect">
            <a:avLst/>
          </a:prstGeom>
        </p:spPr>
      </p:pic>
      <p:sp>
        <p:nvSpPr>
          <p:cNvPr id="3" name="Rektangel 2"/>
          <p:cNvSpPr/>
          <p:nvPr userDrawn="1"/>
        </p:nvSpPr>
        <p:spPr>
          <a:xfrm>
            <a:off x="0" y="0"/>
            <a:ext cx="2675907" cy="6858000"/>
          </a:xfrm>
          <a:prstGeom prst="rect">
            <a:avLst/>
          </a:prstGeom>
          <a:blipFill>
            <a:blip r:embed="rId3"/>
            <a:srcRect/>
            <a:stretch>
              <a:fillRect l="-142832" t="-2493" r="-160770" b="-24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pic>
        <p:nvPicPr>
          <p:cNvPr id="6" name="Bild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329" y="437045"/>
            <a:ext cx="1871249" cy="729716"/>
          </a:xfrm>
          <a:prstGeom prst="rect">
            <a:avLst/>
          </a:prstGeom>
        </p:spPr>
      </p:pic>
      <p:sp>
        <p:nvSpPr>
          <p:cNvPr id="7" name="Plassholder for innhold 2"/>
          <p:cNvSpPr>
            <a:spLocks noGrp="1"/>
          </p:cNvSpPr>
          <p:nvPr>
            <p:ph idx="1" hasCustomPrompt="1"/>
          </p:nvPr>
        </p:nvSpPr>
        <p:spPr>
          <a:xfrm>
            <a:off x="3569877" y="1537975"/>
            <a:ext cx="7728153" cy="4320733"/>
          </a:xfrm>
          <a:prstGeom prst="rect">
            <a:avLst/>
          </a:prstGeom>
        </p:spPr>
        <p:txBody>
          <a:bodyPr/>
          <a:lstStyle>
            <a:lvl1pPr marL="0" indent="0">
              <a:lnSpc>
                <a:spcPts val="2667"/>
              </a:lnSpc>
              <a:buNone/>
              <a:defRPr lang="nb-NO" sz="1600" b="0" i="0">
                <a:solidFill>
                  <a:schemeClr val="tx1">
                    <a:lumMod val="50000"/>
                    <a:lumOff val="50000"/>
                  </a:schemeClr>
                </a:solidFill>
                <a:effectLst/>
              </a:defRPr>
            </a:lvl1pPr>
            <a:lvl2pPr>
              <a:defRPr sz="2400"/>
            </a:lvl2pPr>
            <a:lvl3pPr>
              <a:defRPr sz="2400"/>
            </a:lvl3pPr>
            <a:lvl4pPr>
              <a:defRPr sz="2400"/>
            </a:lvl4pPr>
            <a:lvl5pPr>
              <a:defRPr sz="2400"/>
            </a:lvl5pPr>
          </a:lstStyle>
          <a:p>
            <a:pPr lvl="0"/>
            <a:r>
              <a:rPr lang="nb-NO" b="0" i="0">
                <a:solidFill>
                  <a:srgbClr val="000000"/>
                </a:solidFill>
                <a:effectLst/>
                <a:latin typeface="Open Sans" charset="0"/>
              </a:rPr>
              <a:t>Lorem ipsum dolor sit amet, consectetur adipiscing elit. Nunc aliquet pulvinar tortor eget molestie. Nunc ac pretium magna, id bibendum augue. Donec blandit velit quis tellus euismod lobortis. Nulla at arcu ut enim varius semper. Aenean luctus lacinia massa id consectetur. Mauris sed ex in magna ullamcorper vestibulum. Aliquam convallis risus dolor, in efficitur nulla eleifend sit amet. Nulla eu dolor felis. Etiam ultrices eget leo non finibus.</a:t>
            </a:r>
            <a:endParaRPr lang="nb-NO"/>
          </a:p>
        </p:txBody>
      </p:sp>
      <p:sp>
        <p:nvSpPr>
          <p:cNvPr id="8" name="Tittel 1"/>
          <p:cNvSpPr>
            <a:spLocks noGrp="1"/>
          </p:cNvSpPr>
          <p:nvPr>
            <p:ph type="title"/>
          </p:nvPr>
        </p:nvSpPr>
        <p:spPr>
          <a:xfrm>
            <a:off x="3569877" y="751800"/>
            <a:ext cx="7728153" cy="567056"/>
          </a:xfrm>
          <a:prstGeom prst="rect">
            <a:avLst/>
          </a:prstGeom>
        </p:spPr>
        <p:txBody>
          <a:bodyPr/>
          <a:lstStyle>
            <a:lvl1pPr algn="l">
              <a:defRPr sz="3200" b="0" i="0" spc="67">
                <a:solidFill>
                  <a:srgbClr val="00A499"/>
                </a:solidFill>
                <a:latin typeface="Tahoma" charset="0"/>
                <a:ea typeface="Tahoma" charset="0"/>
                <a:cs typeface="Tahoma" charset="0"/>
              </a:defRPr>
            </a:lvl1pPr>
          </a:lstStyle>
          <a:p>
            <a:r>
              <a:rPr lang="nb-NO"/>
              <a:t>Klikk for å redigere tittel</a:t>
            </a:r>
          </a:p>
        </p:txBody>
      </p:sp>
    </p:spTree>
    <p:extLst>
      <p:ext uri="{BB962C8B-B14F-4D97-AF65-F5344CB8AC3E}">
        <p14:creationId xmlns:p14="http://schemas.microsoft.com/office/powerpoint/2010/main" val="106764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P spid="8"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BB374F-2A47-D51B-E37A-780F8F3B2200}"/>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a:extLst>
              <a:ext uri="{FF2B5EF4-FFF2-40B4-BE49-F238E27FC236}">
                <a16:creationId xmlns:a16="http://schemas.microsoft.com/office/drawing/2014/main" id="{8C0D1C2D-DB85-4459-F5F5-419B333EF6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a:extLst>
              <a:ext uri="{FF2B5EF4-FFF2-40B4-BE49-F238E27FC236}">
                <a16:creationId xmlns:a16="http://schemas.microsoft.com/office/drawing/2014/main" id="{6B344C43-D52A-417D-CF02-FADACB0571B2}"/>
              </a:ext>
            </a:extLst>
          </p:cNvPr>
          <p:cNvSpPr>
            <a:spLocks noGrp="1"/>
          </p:cNvSpPr>
          <p:nvPr>
            <p:ph type="dt" sz="half" idx="10"/>
          </p:nvPr>
        </p:nvSpPr>
        <p:spPr/>
        <p:txBody>
          <a:bodyPr/>
          <a:lstStyle/>
          <a:p>
            <a:fld id="{20775D98-0D79-4D42-A18B-7A8325103083}" type="datetimeFigureOut">
              <a:rPr lang="nb-NO" smtClean="0"/>
              <a:t>12.09.2023</a:t>
            </a:fld>
            <a:endParaRPr lang="nb-NO"/>
          </a:p>
        </p:txBody>
      </p:sp>
      <p:sp>
        <p:nvSpPr>
          <p:cNvPr id="5" name="Plassholder for bunntekst 4">
            <a:extLst>
              <a:ext uri="{FF2B5EF4-FFF2-40B4-BE49-F238E27FC236}">
                <a16:creationId xmlns:a16="http://schemas.microsoft.com/office/drawing/2014/main" id="{08F21004-C41E-5C7A-68BA-980E51C974A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F4491BB-AA9A-450E-9699-A98039152BCD}"/>
              </a:ext>
            </a:extLst>
          </p:cNvPr>
          <p:cNvSpPr>
            <a:spLocks noGrp="1"/>
          </p:cNvSpPr>
          <p:nvPr>
            <p:ph type="sldNum" sz="quarter" idx="12"/>
          </p:nvPr>
        </p:nvSpPr>
        <p:spPr/>
        <p:txBody>
          <a:bodyPr/>
          <a:lstStyle/>
          <a:p>
            <a:fld id="{AFDB542C-DE68-4A64-944B-86598763D3BA}" type="slidenum">
              <a:rPr lang="nb-NO" smtClean="0"/>
              <a:t>‹#›</a:t>
            </a:fld>
            <a:endParaRPr lang="nb-NO"/>
          </a:p>
        </p:txBody>
      </p:sp>
    </p:spTree>
    <p:extLst>
      <p:ext uri="{BB962C8B-B14F-4D97-AF65-F5344CB8AC3E}">
        <p14:creationId xmlns:p14="http://schemas.microsoft.com/office/powerpoint/2010/main" val="1095964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07CAF-944A-7336-1C72-33C0D86BC184}"/>
              </a:ext>
            </a:extLst>
          </p:cNvPr>
          <p:cNvSpPr>
            <a:spLocks noGrp="1"/>
          </p:cNvSpPr>
          <p:nvPr>
            <p:ph type="title"/>
          </p:nvPr>
        </p:nvSpPr>
        <p:spPr/>
        <p:txBody>
          <a:bodyPr/>
          <a:lstStyle/>
          <a:p>
            <a:r>
              <a:rPr lang="nb-NO"/>
              <a:t>Klikk for å redigere tittelstil</a:t>
            </a:r>
            <a:endParaRPr lang="en-US"/>
          </a:p>
        </p:txBody>
      </p:sp>
      <p:sp>
        <p:nvSpPr>
          <p:cNvPr id="3" name="Plassholder for innhold 2">
            <a:extLst>
              <a:ext uri="{FF2B5EF4-FFF2-40B4-BE49-F238E27FC236}">
                <a16:creationId xmlns:a16="http://schemas.microsoft.com/office/drawing/2014/main" id="{03565FF5-726A-C012-AF14-11986A85C4B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a:extLst>
              <a:ext uri="{FF2B5EF4-FFF2-40B4-BE49-F238E27FC236}">
                <a16:creationId xmlns:a16="http://schemas.microsoft.com/office/drawing/2014/main" id="{608DA883-C97B-030C-B77D-F18147F8A6B7}"/>
              </a:ext>
            </a:extLst>
          </p:cNvPr>
          <p:cNvSpPr>
            <a:spLocks noGrp="1"/>
          </p:cNvSpPr>
          <p:nvPr>
            <p:ph type="dt" sz="half" idx="10"/>
          </p:nvPr>
        </p:nvSpPr>
        <p:spPr/>
        <p:txBody>
          <a:bodyPr/>
          <a:lstStyle/>
          <a:p>
            <a:fld id="{905DCC6C-DF8C-4929-A09D-3E871D70B30A}" type="datetimeFigureOut">
              <a:rPr lang="nb-NO" smtClean="0"/>
              <a:t>12.09.2023</a:t>
            </a:fld>
            <a:endParaRPr lang="nb-NO"/>
          </a:p>
        </p:txBody>
      </p:sp>
      <p:sp>
        <p:nvSpPr>
          <p:cNvPr id="5" name="Plassholder for bunntekst 4">
            <a:extLst>
              <a:ext uri="{FF2B5EF4-FFF2-40B4-BE49-F238E27FC236}">
                <a16:creationId xmlns:a16="http://schemas.microsoft.com/office/drawing/2014/main" id="{A6A7872C-09A1-966A-4325-57B13EB2697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6A0FB8C-B780-1E8C-4AEC-D8A705DA889F}"/>
              </a:ext>
            </a:extLst>
          </p:cNvPr>
          <p:cNvSpPr>
            <a:spLocks noGrp="1"/>
          </p:cNvSpPr>
          <p:nvPr>
            <p:ph type="sldNum" sz="quarter" idx="12"/>
          </p:nvPr>
        </p:nvSpPr>
        <p:spPr/>
        <p:txBody>
          <a:bodyPr/>
          <a:lstStyle/>
          <a:p>
            <a:fld id="{A17054C9-F301-4832-82C8-E794B89F7DA7}" type="slidenum">
              <a:rPr lang="nb-NO" smtClean="0"/>
              <a:t>‹#›</a:t>
            </a:fld>
            <a:endParaRPr lang="nb-NO"/>
          </a:p>
        </p:txBody>
      </p:sp>
    </p:spTree>
    <p:extLst>
      <p:ext uri="{BB962C8B-B14F-4D97-AF65-F5344CB8AC3E}">
        <p14:creationId xmlns:p14="http://schemas.microsoft.com/office/powerpoint/2010/main" val="883469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3F43FD-A258-66D8-6AA4-103628AC42AE}"/>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a:extLst>
              <a:ext uri="{FF2B5EF4-FFF2-40B4-BE49-F238E27FC236}">
                <a16:creationId xmlns:a16="http://schemas.microsoft.com/office/drawing/2014/main" id="{758D6F9E-DCE3-F383-95DF-1ED22C67B1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B993046-12D3-4567-F012-C04638E5B2FC}"/>
              </a:ext>
            </a:extLst>
          </p:cNvPr>
          <p:cNvSpPr>
            <a:spLocks noGrp="1"/>
          </p:cNvSpPr>
          <p:nvPr>
            <p:ph type="dt" sz="half" idx="10"/>
          </p:nvPr>
        </p:nvSpPr>
        <p:spPr/>
        <p:txBody>
          <a:bodyPr/>
          <a:lstStyle/>
          <a:p>
            <a:fld id="{905DCC6C-DF8C-4929-A09D-3E871D70B30A}" type="datetimeFigureOut">
              <a:rPr lang="nb-NO" smtClean="0"/>
              <a:t>12.09.2023</a:t>
            </a:fld>
            <a:endParaRPr lang="nb-NO"/>
          </a:p>
        </p:txBody>
      </p:sp>
      <p:sp>
        <p:nvSpPr>
          <p:cNvPr id="5" name="Plassholder for bunntekst 4">
            <a:extLst>
              <a:ext uri="{FF2B5EF4-FFF2-40B4-BE49-F238E27FC236}">
                <a16:creationId xmlns:a16="http://schemas.microsoft.com/office/drawing/2014/main" id="{CD540DF3-B62C-6263-711D-837400BE0BB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2D5B925-ACC9-C290-793A-3AD4CAD45DAD}"/>
              </a:ext>
            </a:extLst>
          </p:cNvPr>
          <p:cNvSpPr>
            <a:spLocks noGrp="1"/>
          </p:cNvSpPr>
          <p:nvPr>
            <p:ph type="sldNum" sz="quarter" idx="12"/>
          </p:nvPr>
        </p:nvSpPr>
        <p:spPr/>
        <p:txBody>
          <a:bodyPr/>
          <a:lstStyle/>
          <a:p>
            <a:fld id="{A17054C9-F301-4832-82C8-E794B89F7DA7}" type="slidenum">
              <a:rPr lang="nb-NO" smtClean="0"/>
              <a:t>‹#›</a:t>
            </a:fld>
            <a:endParaRPr lang="nb-NO"/>
          </a:p>
        </p:txBody>
      </p:sp>
    </p:spTree>
    <p:extLst>
      <p:ext uri="{BB962C8B-B14F-4D97-AF65-F5344CB8AC3E}">
        <p14:creationId xmlns:p14="http://schemas.microsoft.com/office/powerpoint/2010/main" val="1009078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26B43B-5B17-DB04-A4FC-31A27CF02DF0}"/>
              </a:ext>
            </a:extLst>
          </p:cNvPr>
          <p:cNvSpPr>
            <a:spLocks noGrp="1"/>
          </p:cNvSpPr>
          <p:nvPr>
            <p:ph type="title"/>
          </p:nvPr>
        </p:nvSpPr>
        <p:spPr/>
        <p:txBody>
          <a:bodyPr/>
          <a:lstStyle/>
          <a:p>
            <a:r>
              <a:rPr lang="nb-NO"/>
              <a:t>Klikk for å redigere tittelstil</a:t>
            </a:r>
            <a:endParaRPr lang="en-US"/>
          </a:p>
        </p:txBody>
      </p:sp>
      <p:sp>
        <p:nvSpPr>
          <p:cNvPr id="3" name="Plassholder for innhold 2">
            <a:extLst>
              <a:ext uri="{FF2B5EF4-FFF2-40B4-BE49-F238E27FC236}">
                <a16:creationId xmlns:a16="http://schemas.microsoft.com/office/drawing/2014/main" id="{F3808D5D-B989-DADC-EE16-26980DA04D2C}"/>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a:extLst>
              <a:ext uri="{FF2B5EF4-FFF2-40B4-BE49-F238E27FC236}">
                <a16:creationId xmlns:a16="http://schemas.microsoft.com/office/drawing/2014/main" id="{768366AD-BA60-4874-3D36-86A3233BA509}"/>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a:extLst>
              <a:ext uri="{FF2B5EF4-FFF2-40B4-BE49-F238E27FC236}">
                <a16:creationId xmlns:a16="http://schemas.microsoft.com/office/drawing/2014/main" id="{FE2D596A-DFA2-33B5-84E6-3A1CBA037624}"/>
              </a:ext>
            </a:extLst>
          </p:cNvPr>
          <p:cNvSpPr>
            <a:spLocks noGrp="1"/>
          </p:cNvSpPr>
          <p:nvPr>
            <p:ph type="dt" sz="half" idx="10"/>
          </p:nvPr>
        </p:nvSpPr>
        <p:spPr/>
        <p:txBody>
          <a:bodyPr/>
          <a:lstStyle/>
          <a:p>
            <a:fld id="{905DCC6C-DF8C-4929-A09D-3E871D70B30A}" type="datetimeFigureOut">
              <a:rPr lang="nb-NO" smtClean="0"/>
              <a:t>12.09.2023</a:t>
            </a:fld>
            <a:endParaRPr lang="nb-NO"/>
          </a:p>
        </p:txBody>
      </p:sp>
      <p:sp>
        <p:nvSpPr>
          <p:cNvPr id="6" name="Plassholder for bunntekst 5">
            <a:extLst>
              <a:ext uri="{FF2B5EF4-FFF2-40B4-BE49-F238E27FC236}">
                <a16:creationId xmlns:a16="http://schemas.microsoft.com/office/drawing/2014/main" id="{33EEC567-E802-30B9-1B1D-2D3C5926DB8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9448751-C68D-BF9A-40A9-CC6EC5944205}"/>
              </a:ext>
            </a:extLst>
          </p:cNvPr>
          <p:cNvSpPr>
            <a:spLocks noGrp="1"/>
          </p:cNvSpPr>
          <p:nvPr>
            <p:ph type="sldNum" sz="quarter" idx="12"/>
          </p:nvPr>
        </p:nvSpPr>
        <p:spPr/>
        <p:txBody>
          <a:bodyPr/>
          <a:lstStyle/>
          <a:p>
            <a:fld id="{A17054C9-F301-4832-82C8-E794B89F7DA7}" type="slidenum">
              <a:rPr lang="nb-NO" smtClean="0"/>
              <a:t>‹#›</a:t>
            </a:fld>
            <a:endParaRPr lang="nb-NO"/>
          </a:p>
        </p:txBody>
      </p:sp>
    </p:spTree>
    <p:extLst>
      <p:ext uri="{BB962C8B-B14F-4D97-AF65-F5344CB8AC3E}">
        <p14:creationId xmlns:p14="http://schemas.microsoft.com/office/powerpoint/2010/main" val="1046240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993A9B-6024-6941-E383-7214B52CAE7D}"/>
              </a:ext>
            </a:extLst>
          </p:cNvPr>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a:extLst>
              <a:ext uri="{FF2B5EF4-FFF2-40B4-BE49-F238E27FC236}">
                <a16:creationId xmlns:a16="http://schemas.microsoft.com/office/drawing/2014/main" id="{7A41A86E-6882-34D8-D192-025C8A7392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6704FCD6-CA42-371F-84D7-BC2055272884}"/>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a:extLst>
              <a:ext uri="{FF2B5EF4-FFF2-40B4-BE49-F238E27FC236}">
                <a16:creationId xmlns:a16="http://schemas.microsoft.com/office/drawing/2014/main" id="{5AFB5411-2FC7-C978-AE6D-5BB13F1BE3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401E3516-124C-872F-FF5A-E63DF52AF7E9}"/>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a:extLst>
              <a:ext uri="{FF2B5EF4-FFF2-40B4-BE49-F238E27FC236}">
                <a16:creationId xmlns:a16="http://schemas.microsoft.com/office/drawing/2014/main" id="{0C04BC27-4262-C8DF-02F2-63FD4CC6B778}"/>
              </a:ext>
            </a:extLst>
          </p:cNvPr>
          <p:cNvSpPr>
            <a:spLocks noGrp="1"/>
          </p:cNvSpPr>
          <p:nvPr>
            <p:ph type="dt" sz="half" idx="10"/>
          </p:nvPr>
        </p:nvSpPr>
        <p:spPr/>
        <p:txBody>
          <a:bodyPr/>
          <a:lstStyle/>
          <a:p>
            <a:fld id="{905DCC6C-DF8C-4929-A09D-3E871D70B30A}" type="datetimeFigureOut">
              <a:rPr lang="nb-NO" smtClean="0"/>
              <a:t>12.09.2023</a:t>
            </a:fld>
            <a:endParaRPr lang="nb-NO"/>
          </a:p>
        </p:txBody>
      </p:sp>
      <p:sp>
        <p:nvSpPr>
          <p:cNvPr id="8" name="Plassholder for bunntekst 7">
            <a:extLst>
              <a:ext uri="{FF2B5EF4-FFF2-40B4-BE49-F238E27FC236}">
                <a16:creationId xmlns:a16="http://schemas.microsoft.com/office/drawing/2014/main" id="{D9B24EE8-86C3-C106-7846-0CB6DD76066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7930AEEE-DA09-7183-6337-B43B3A8B09D3}"/>
              </a:ext>
            </a:extLst>
          </p:cNvPr>
          <p:cNvSpPr>
            <a:spLocks noGrp="1"/>
          </p:cNvSpPr>
          <p:nvPr>
            <p:ph type="sldNum" sz="quarter" idx="12"/>
          </p:nvPr>
        </p:nvSpPr>
        <p:spPr/>
        <p:txBody>
          <a:bodyPr/>
          <a:lstStyle/>
          <a:p>
            <a:fld id="{A17054C9-F301-4832-82C8-E794B89F7DA7}" type="slidenum">
              <a:rPr lang="nb-NO" smtClean="0"/>
              <a:t>‹#›</a:t>
            </a:fld>
            <a:endParaRPr lang="nb-NO"/>
          </a:p>
        </p:txBody>
      </p:sp>
    </p:spTree>
    <p:extLst>
      <p:ext uri="{BB962C8B-B14F-4D97-AF65-F5344CB8AC3E}">
        <p14:creationId xmlns:p14="http://schemas.microsoft.com/office/powerpoint/2010/main" val="4003043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FE2C01-6143-347A-9A8A-51DA38989F76}"/>
              </a:ext>
            </a:extLst>
          </p:cNvPr>
          <p:cNvSpPr>
            <a:spLocks noGrp="1"/>
          </p:cNvSpPr>
          <p:nvPr>
            <p:ph type="title"/>
          </p:nvPr>
        </p:nvSpPr>
        <p:spPr/>
        <p:txBody>
          <a:bodyPr/>
          <a:lstStyle/>
          <a:p>
            <a:r>
              <a:rPr lang="nb-NO"/>
              <a:t>Klikk for å redigere tittelstil</a:t>
            </a:r>
            <a:endParaRPr lang="en-US"/>
          </a:p>
        </p:txBody>
      </p:sp>
      <p:sp>
        <p:nvSpPr>
          <p:cNvPr id="3" name="Plassholder for dato 2">
            <a:extLst>
              <a:ext uri="{FF2B5EF4-FFF2-40B4-BE49-F238E27FC236}">
                <a16:creationId xmlns:a16="http://schemas.microsoft.com/office/drawing/2014/main" id="{5DA8345B-FBE5-55BC-B049-A69DD66C745B}"/>
              </a:ext>
            </a:extLst>
          </p:cNvPr>
          <p:cNvSpPr>
            <a:spLocks noGrp="1"/>
          </p:cNvSpPr>
          <p:nvPr>
            <p:ph type="dt" sz="half" idx="10"/>
          </p:nvPr>
        </p:nvSpPr>
        <p:spPr/>
        <p:txBody>
          <a:bodyPr/>
          <a:lstStyle/>
          <a:p>
            <a:fld id="{905DCC6C-DF8C-4929-A09D-3E871D70B30A}" type="datetimeFigureOut">
              <a:rPr lang="nb-NO" smtClean="0"/>
              <a:t>12.09.2023</a:t>
            </a:fld>
            <a:endParaRPr lang="nb-NO"/>
          </a:p>
        </p:txBody>
      </p:sp>
      <p:sp>
        <p:nvSpPr>
          <p:cNvPr id="4" name="Plassholder for bunntekst 3">
            <a:extLst>
              <a:ext uri="{FF2B5EF4-FFF2-40B4-BE49-F238E27FC236}">
                <a16:creationId xmlns:a16="http://schemas.microsoft.com/office/drawing/2014/main" id="{815409FD-2DD0-B662-4029-6C283AFEA83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9625E0C-61F6-EA93-F4FC-39A77D81D976}"/>
              </a:ext>
            </a:extLst>
          </p:cNvPr>
          <p:cNvSpPr>
            <a:spLocks noGrp="1"/>
          </p:cNvSpPr>
          <p:nvPr>
            <p:ph type="sldNum" sz="quarter" idx="12"/>
          </p:nvPr>
        </p:nvSpPr>
        <p:spPr/>
        <p:txBody>
          <a:bodyPr/>
          <a:lstStyle/>
          <a:p>
            <a:fld id="{A17054C9-F301-4832-82C8-E794B89F7DA7}" type="slidenum">
              <a:rPr lang="nb-NO" smtClean="0"/>
              <a:t>‹#›</a:t>
            </a:fld>
            <a:endParaRPr lang="nb-NO"/>
          </a:p>
        </p:txBody>
      </p:sp>
    </p:spTree>
    <p:extLst>
      <p:ext uri="{BB962C8B-B14F-4D97-AF65-F5344CB8AC3E}">
        <p14:creationId xmlns:p14="http://schemas.microsoft.com/office/powerpoint/2010/main" val="2837305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3012B58-490E-E166-DDC2-F3C2DBCB62E1}"/>
              </a:ext>
            </a:extLst>
          </p:cNvPr>
          <p:cNvSpPr>
            <a:spLocks noGrp="1"/>
          </p:cNvSpPr>
          <p:nvPr>
            <p:ph type="dt" sz="half" idx="10"/>
          </p:nvPr>
        </p:nvSpPr>
        <p:spPr/>
        <p:txBody>
          <a:bodyPr/>
          <a:lstStyle/>
          <a:p>
            <a:fld id="{905DCC6C-DF8C-4929-A09D-3E871D70B30A}" type="datetimeFigureOut">
              <a:rPr lang="nb-NO" smtClean="0"/>
              <a:t>12.09.2023</a:t>
            </a:fld>
            <a:endParaRPr lang="nb-NO"/>
          </a:p>
        </p:txBody>
      </p:sp>
      <p:sp>
        <p:nvSpPr>
          <p:cNvPr id="3" name="Plassholder for bunntekst 2">
            <a:extLst>
              <a:ext uri="{FF2B5EF4-FFF2-40B4-BE49-F238E27FC236}">
                <a16:creationId xmlns:a16="http://schemas.microsoft.com/office/drawing/2014/main" id="{93D3B2A9-CC4A-FB22-36E3-62C60633071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008060F-9D31-4D88-2213-601C79287235}"/>
              </a:ext>
            </a:extLst>
          </p:cNvPr>
          <p:cNvSpPr>
            <a:spLocks noGrp="1"/>
          </p:cNvSpPr>
          <p:nvPr>
            <p:ph type="sldNum" sz="quarter" idx="12"/>
          </p:nvPr>
        </p:nvSpPr>
        <p:spPr/>
        <p:txBody>
          <a:bodyPr/>
          <a:lstStyle/>
          <a:p>
            <a:fld id="{A17054C9-F301-4832-82C8-E794B89F7DA7}" type="slidenum">
              <a:rPr lang="nb-NO" smtClean="0"/>
              <a:t>‹#›</a:t>
            </a:fld>
            <a:endParaRPr lang="nb-NO"/>
          </a:p>
        </p:txBody>
      </p:sp>
    </p:spTree>
    <p:extLst>
      <p:ext uri="{BB962C8B-B14F-4D97-AF65-F5344CB8AC3E}">
        <p14:creationId xmlns:p14="http://schemas.microsoft.com/office/powerpoint/2010/main" val="1894057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93DCEA-10BF-D214-68D8-5CF2D95D81D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C1E1102-6221-265E-2F24-CBF049D45F1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BB1A933-FC2A-FD6E-BE9F-7E829A2B9B2C}"/>
              </a:ext>
            </a:extLst>
          </p:cNvPr>
          <p:cNvSpPr>
            <a:spLocks noGrp="1"/>
          </p:cNvSpPr>
          <p:nvPr>
            <p:ph type="dt" sz="half" idx="10"/>
          </p:nvPr>
        </p:nvSpPr>
        <p:spPr/>
        <p:txBody>
          <a:bodyPr/>
          <a:lstStyle/>
          <a:p>
            <a:fld id="{98A7B52B-697C-4D5A-A3E2-CE0A9AA4C2DF}" type="datetimeFigureOut">
              <a:rPr lang="nb-NO" smtClean="0"/>
              <a:t>12.09.2023</a:t>
            </a:fld>
            <a:endParaRPr lang="nb-NO"/>
          </a:p>
        </p:txBody>
      </p:sp>
      <p:sp>
        <p:nvSpPr>
          <p:cNvPr id="5" name="Plassholder for bunntekst 4">
            <a:extLst>
              <a:ext uri="{FF2B5EF4-FFF2-40B4-BE49-F238E27FC236}">
                <a16:creationId xmlns:a16="http://schemas.microsoft.com/office/drawing/2014/main" id="{1B69898A-8F77-8B98-0860-043923138F5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AA407C5-79E4-31AC-D6A5-D9F92F43E7C4}"/>
              </a:ext>
            </a:extLst>
          </p:cNvPr>
          <p:cNvSpPr>
            <a:spLocks noGrp="1"/>
          </p:cNvSpPr>
          <p:nvPr>
            <p:ph type="sldNum" sz="quarter" idx="12"/>
          </p:nvPr>
        </p:nvSpPr>
        <p:spPr/>
        <p:txBody>
          <a:bodyPr/>
          <a:lstStyle/>
          <a:p>
            <a:fld id="{C068FA49-2A0B-421E-857A-61DB6BB01F06}" type="slidenum">
              <a:rPr lang="nb-NO" smtClean="0"/>
              <a:t>‹#›</a:t>
            </a:fld>
            <a:endParaRPr lang="nb-NO"/>
          </a:p>
        </p:txBody>
      </p:sp>
    </p:spTree>
    <p:extLst>
      <p:ext uri="{BB962C8B-B14F-4D97-AF65-F5344CB8AC3E}">
        <p14:creationId xmlns:p14="http://schemas.microsoft.com/office/powerpoint/2010/main" val="2625812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B5FBFC-CF06-73E0-3DBE-394CF1564DD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a:extLst>
              <a:ext uri="{FF2B5EF4-FFF2-40B4-BE49-F238E27FC236}">
                <a16:creationId xmlns:a16="http://schemas.microsoft.com/office/drawing/2014/main" id="{EB878C1C-5637-4468-B94C-D336B5F223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a:extLst>
              <a:ext uri="{FF2B5EF4-FFF2-40B4-BE49-F238E27FC236}">
                <a16:creationId xmlns:a16="http://schemas.microsoft.com/office/drawing/2014/main" id="{8DEC4B98-6FB6-6351-A8F0-878B2DE5DE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409BA58-800A-999B-310E-6C5719AF1C9F}"/>
              </a:ext>
            </a:extLst>
          </p:cNvPr>
          <p:cNvSpPr>
            <a:spLocks noGrp="1"/>
          </p:cNvSpPr>
          <p:nvPr>
            <p:ph type="dt" sz="half" idx="10"/>
          </p:nvPr>
        </p:nvSpPr>
        <p:spPr/>
        <p:txBody>
          <a:bodyPr/>
          <a:lstStyle/>
          <a:p>
            <a:fld id="{905DCC6C-DF8C-4929-A09D-3E871D70B30A}" type="datetimeFigureOut">
              <a:rPr lang="nb-NO" smtClean="0"/>
              <a:t>12.09.2023</a:t>
            </a:fld>
            <a:endParaRPr lang="nb-NO"/>
          </a:p>
        </p:txBody>
      </p:sp>
      <p:sp>
        <p:nvSpPr>
          <p:cNvPr id="6" name="Plassholder for bunntekst 5">
            <a:extLst>
              <a:ext uri="{FF2B5EF4-FFF2-40B4-BE49-F238E27FC236}">
                <a16:creationId xmlns:a16="http://schemas.microsoft.com/office/drawing/2014/main" id="{F6380837-1DEA-390B-D81A-2CDC9066168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C004DF7-6B6B-F27A-6134-13EFD52EA070}"/>
              </a:ext>
            </a:extLst>
          </p:cNvPr>
          <p:cNvSpPr>
            <a:spLocks noGrp="1"/>
          </p:cNvSpPr>
          <p:nvPr>
            <p:ph type="sldNum" sz="quarter" idx="12"/>
          </p:nvPr>
        </p:nvSpPr>
        <p:spPr/>
        <p:txBody>
          <a:bodyPr/>
          <a:lstStyle/>
          <a:p>
            <a:fld id="{A17054C9-F301-4832-82C8-E794B89F7DA7}" type="slidenum">
              <a:rPr lang="nb-NO" smtClean="0"/>
              <a:t>‹#›</a:t>
            </a:fld>
            <a:endParaRPr lang="nb-NO"/>
          </a:p>
        </p:txBody>
      </p:sp>
    </p:spTree>
    <p:extLst>
      <p:ext uri="{BB962C8B-B14F-4D97-AF65-F5344CB8AC3E}">
        <p14:creationId xmlns:p14="http://schemas.microsoft.com/office/powerpoint/2010/main" val="3957818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BC0EFC-CBAF-AD07-8A3A-3BE83EC9856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a:extLst>
              <a:ext uri="{FF2B5EF4-FFF2-40B4-BE49-F238E27FC236}">
                <a16:creationId xmlns:a16="http://schemas.microsoft.com/office/drawing/2014/main" id="{201A807F-DC32-F9C2-A811-2AC82946DE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a:extLst>
              <a:ext uri="{FF2B5EF4-FFF2-40B4-BE49-F238E27FC236}">
                <a16:creationId xmlns:a16="http://schemas.microsoft.com/office/drawing/2014/main" id="{CC290044-8833-ABB0-C1A7-DF3146C144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1960A1B-9FC9-C0E5-1452-1079925525E2}"/>
              </a:ext>
            </a:extLst>
          </p:cNvPr>
          <p:cNvSpPr>
            <a:spLocks noGrp="1"/>
          </p:cNvSpPr>
          <p:nvPr>
            <p:ph type="dt" sz="half" idx="10"/>
          </p:nvPr>
        </p:nvSpPr>
        <p:spPr/>
        <p:txBody>
          <a:bodyPr/>
          <a:lstStyle/>
          <a:p>
            <a:fld id="{905DCC6C-DF8C-4929-A09D-3E871D70B30A}" type="datetimeFigureOut">
              <a:rPr lang="nb-NO" smtClean="0"/>
              <a:t>12.09.2023</a:t>
            </a:fld>
            <a:endParaRPr lang="nb-NO"/>
          </a:p>
        </p:txBody>
      </p:sp>
      <p:sp>
        <p:nvSpPr>
          <p:cNvPr id="6" name="Plassholder for bunntekst 5">
            <a:extLst>
              <a:ext uri="{FF2B5EF4-FFF2-40B4-BE49-F238E27FC236}">
                <a16:creationId xmlns:a16="http://schemas.microsoft.com/office/drawing/2014/main" id="{F4006A83-E54A-B30E-FB9B-812DD4C60BE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6FA39EB-007A-2E5B-273E-2C72ABDA664A}"/>
              </a:ext>
            </a:extLst>
          </p:cNvPr>
          <p:cNvSpPr>
            <a:spLocks noGrp="1"/>
          </p:cNvSpPr>
          <p:nvPr>
            <p:ph type="sldNum" sz="quarter" idx="12"/>
          </p:nvPr>
        </p:nvSpPr>
        <p:spPr/>
        <p:txBody>
          <a:bodyPr/>
          <a:lstStyle/>
          <a:p>
            <a:fld id="{A17054C9-F301-4832-82C8-E794B89F7DA7}" type="slidenum">
              <a:rPr lang="nb-NO" smtClean="0"/>
              <a:t>‹#›</a:t>
            </a:fld>
            <a:endParaRPr lang="nb-NO"/>
          </a:p>
        </p:txBody>
      </p:sp>
    </p:spTree>
    <p:extLst>
      <p:ext uri="{BB962C8B-B14F-4D97-AF65-F5344CB8AC3E}">
        <p14:creationId xmlns:p14="http://schemas.microsoft.com/office/powerpoint/2010/main" val="3274197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2695BA-3793-F038-F152-F55EFBDF43D9}"/>
              </a:ext>
            </a:extLst>
          </p:cNvPr>
          <p:cNvSpPr>
            <a:spLocks noGrp="1"/>
          </p:cNvSpPr>
          <p:nvPr>
            <p:ph type="title"/>
          </p:nvPr>
        </p:nvSpPr>
        <p:spPr/>
        <p:txBody>
          <a:bodyPr/>
          <a:lstStyle/>
          <a:p>
            <a:r>
              <a:rPr lang="nb-NO"/>
              <a:t>Klikk for å redigere tittelstil</a:t>
            </a:r>
            <a:endParaRPr lang="en-US"/>
          </a:p>
        </p:txBody>
      </p:sp>
      <p:sp>
        <p:nvSpPr>
          <p:cNvPr id="3" name="Plassholder for loddrett tekst 2">
            <a:extLst>
              <a:ext uri="{FF2B5EF4-FFF2-40B4-BE49-F238E27FC236}">
                <a16:creationId xmlns:a16="http://schemas.microsoft.com/office/drawing/2014/main" id="{671AA136-CF3F-5664-D61E-C435F3CAB75B}"/>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a:extLst>
              <a:ext uri="{FF2B5EF4-FFF2-40B4-BE49-F238E27FC236}">
                <a16:creationId xmlns:a16="http://schemas.microsoft.com/office/drawing/2014/main" id="{653A3B0A-493F-9675-1FE7-9CB01BC8B968}"/>
              </a:ext>
            </a:extLst>
          </p:cNvPr>
          <p:cNvSpPr>
            <a:spLocks noGrp="1"/>
          </p:cNvSpPr>
          <p:nvPr>
            <p:ph type="dt" sz="half" idx="10"/>
          </p:nvPr>
        </p:nvSpPr>
        <p:spPr/>
        <p:txBody>
          <a:bodyPr/>
          <a:lstStyle/>
          <a:p>
            <a:fld id="{905DCC6C-DF8C-4929-A09D-3E871D70B30A}" type="datetimeFigureOut">
              <a:rPr lang="nb-NO" smtClean="0"/>
              <a:t>12.09.2023</a:t>
            </a:fld>
            <a:endParaRPr lang="nb-NO"/>
          </a:p>
        </p:txBody>
      </p:sp>
      <p:sp>
        <p:nvSpPr>
          <p:cNvPr id="5" name="Plassholder for bunntekst 4">
            <a:extLst>
              <a:ext uri="{FF2B5EF4-FFF2-40B4-BE49-F238E27FC236}">
                <a16:creationId xmlns:a16="http://schemas.microsoft.com/office/drawing/2014/main" id="{DE97E997-1A7F-B88F-BD50-F0F5FE5F27C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AB689C2-F416-A299-9501-20C62717A0B2}"/>
              </a:ext>
            </a:extLst>
          </p:cNvPr>
          <p:cNvSpPr>
            <a:spLocks noGrp="1"/>
          </p:cNvSpPr>
          <p:nvPr>
            <p:ph type="sldNum" sz="quarter" idx="12"/>
          </p:nvPr>
        </p:nvSpPr>
        <p:spPr/>
        <p:txBody>
          <a:bodyPr/>
          <a:lstStyle/>
          <a:p>
            <a:fld id="{A17054C9-F301-4832-82C8-E794B89F7DA7}" type="slidenum">
              <a:rPr lang="nb-NO" smtClean="0"/>
              <a:t>‹#›</a:t>
            </a:fld>
            <a:endParaRPr lang="nb-NO"/>
          </a:p>
        </p:txBody>
      </p:sp>
    </p:spTree>
    <p:extLst>
      <p:ext uri="{BB962C8B-B14F-4D97-AF65-F5344CB8AC3E}">
        <p14:creationId xmlns:p14="http://schemas.microsoft.com/office/powerpoint/2010/main" val="886206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2B740CF-F037-2A39-5F3C-01361AAB5401}"/>
              </a:ext>
            </a:extLst>
          </p:cNvPr>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a:extLst>
              <a:ext uri="{FF2B5EF4-FFF2-40B4-BE49-F238E27FC236}">
                <a16:creationId xmlns:a16="http://schemas.microsoft.com/office/drawing/2014/main" id="{87564D97-ED44-C239-2D62-06FECC8AFFE2}"/>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a:extLst>
              <a:ext uri="{FF2B5EF4-FFF2-40B4-BE49-F238E27FC236}">
                <a16:creationId xmlns:a16="http://schemas.microsoft.com/office/drawing/2014/main" id="{B94ED3C3-C5B9-A1E9-0582-1F3FFD1A1017}"/>
              </a:ext>
            </a:extLst>
          </p:cNvPr>
          <p:cNvSpPr>
            <a:spLocks noGrp="1"/>
          </p:cNvSpPr>
          <p:nvPr>
            <p:ph type="dt" sz="half" idx="10"/>
          </p:nvPr>
        </p:nvSpPr>
        <p:spPr/>
        <p:txBody>
          <a:bodyPr/>
          <a:lstStyle/>
          <a:p>
            <a:fld id="{905DCC6C-DF8C-4929-A09D-3E871D70B30A}" type="datetimeFigureOut">
              <a:rPr lang="nb-NO" smtClean="0"/>
              <a:t>12.09.2023</a:t>
            </a:fld>
            <a:endParaRPr lang="nb-NO"/>
          </a:p>
        </p:txBody>
      </p:sp>
      <p:sp>
        <p:nvSpPr>
          <p:cNvPr id="5" name="Plassholder for bunntekst 4">
            <a:extLst>
              <a:ext uri="{FF2B5EF4-FFF2-40B4-BE49-F238E27FC236}">
                <a16:creationId xmlns:a16="http://schemas.microsoft.com/office/drawing/2014/main" id="{16778155-355C-A1FE-1519-6D090534DFB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28EBD6A-5274-111F-25A4-F313F2E4D9B1}"/>
              </a:ext>
            </a:extLst>
          </p:cNvPr>
          <p:cNvSpPr>
            <a:spLocks noGrp="1"/>
          </p:cNvSpPr>
          <p:nvPr>
            <p:ph type="sldNum" sz="quarter" idx="12"/>
          </p:nvPr>
        </p:nvSpPr>
        <p:spPr/>
        <p:txBody>
          <a:bodyPr/>
          <a:lstStyle/>
          <a:p>
            <a:fld id="{A17054C9-F301-4832-82C8-E794B89F7DA7}" type="slidenum">
              <a:rPr lang="nb-NO" smtClean="0"/>
              <a:t>‹#›</a:t>
            </a:fld>
            <a:endParaRPr lang="nb-NO"/>
          </a:p>
        </p:txBody>
      </p:sp>
    </p:spTree>
    <p:extLst>
      <p:ext uri="{BB962C8B-B14F-4D97-AF65-F5344CB8AC3E}">
        <p14:creationId xmlns:p14="http://schemas.microsoft.com/office/powerpoint/2010/main" val="2775715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ors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DE1F3F-5AD2-4FA8-9ACA-05B791B16E3B}"/>
              </a:ext>
            </a:extLst>
          </p:cNvPr>
          <p:cNvSpPr>
            <a:spLocks noGrp="1"/>
          </p:cNvSpPr>
          <p:nvPr>
            <p:ph type="title"/>
          </p:nvPr>
        </p:nvSpPr>
        <p:spPr>
          <a:xfrm>
            <a:off x="838200" y="3429000"/>
            <a:ext cx="10515600" cy="1325563"/>
          </a:xfrm>
        </p:spPr>
        <p:txBody>
          <a:bodyPr>
            <a:normAutofit/>
          </a:bodyPr>
          <a:lstStyle>
            <a:lvl1pPr algn="ctr">
              <a:defRPr sz="2900" b="1">
                <a:solidFill>
                  <a:schemeClr val="bg1"/>
                </a:solidFill>
              </a:defRPr>
            </a:lvl1pPr>
          </a:lstStyle>
          <a:p>
            <a:r>
              <a:rPr lang="nb-NO"/>
              <a:t>Klikk for å redigere tittelstil</a:t>
            </a:r>
          </a:p>
        </p:txBody>
      </p:sp>
      <p:pic>
        <p:nvPicPr>
          <p:cNvPr id="13" name="Bilde 12" descr="Et bilde som inneholder bygning&#10;&#10;Automatisk generert beskrivelse">
            <a:extLst>
              <a:ext uri="{FF2B5EF4-FFF2-40B4-BE49-F238E27FC236}">
                <a16:creationId xmlns:a16="http://schemas.microsoft.com/office/drawing/2014/main" id="{7C271302-5A69-4AF8-9FB8-7D555CCAC2FA}"/>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0" y="5575234"/>
            <a:ext cx="2841771" cy="1282766"/>
          </a:xfrm>
          <a:prstGeom prst="rect">
            <a:avLst/>
          </a:prstGeom>
        </p:spPr>
      </p:pic>
      <p:pic>
        <p:nvPicPr>
          <p:cNvPr id="9" name="Bilde 8" descr="Et bilde som inneholder tegning&#10;&#10;Automatisk generert beskrivelse">
            <a:extLst>
              <a:ext uri="{FF2B5EF4-FFF2-40B4-BE49-F238E27FC236}">
                <a16:creationId xmlns:a16="http://schemas.microsoft.com/office/drawing/2014/main" id="{89951D2D-57C1-4BF1-80C9-9A56FB40FA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87699" y="1622996"/>
            <a:ext cx="3416602" cy="1335935"/>
          </a:xfrm>
          <a:prstGeom prst="rect">
            <a:avLst/>
          </a:prstGeom>
        </p:spPr>
      </p:pic>
    </p:spTree>
    <p:extLst>
      <p:ext uri="{BB962C8B-B14F-4D97-AF65-F5344CB8AC3E}">
        <p14:creationId xmlns:p14="http://schemas.microsoft.com/office/powerpoint/2010/main" val="1848271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Egendefinert oppsett">
    <p:bg>
      <p:bgPr>
        <a:solidFill>
          <a:schemeClr val="bg1"/>
        </a:solidFill>
        <a:effectLst/>
      </p:bgPr>
    </p:bg>
    <p:spTree>
      <p:nvGrpSpPr>
        <p:cNvPr id="1" name=""/>
        <p:cNvGrpSpPr/>
        <p:nvPr/>
      </p:nvGrpSpPr>
      <p:grpSpPr>
        <a:xfrm>
          <a:off x="0" y="0"/>
          <a:ext cx="0" cy="0"/>
          <a:chOff x="0" y="0"/>
          <a:chExt cx="0" cy="0"/>
        </a:xfrm>
      </p:grpSpPr>
      <p:pic>
        <p:nvPicPr>
          <p:cNvPr id="16" name="Bild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0646" y="312489"/>
            <a:ext cx="1871249" cy="729716"/>
          </a:xfrm>
          <a:prstGeom prst="rect">
            <a:avLst/>
          </a:prstGeom>
        </p:spPr>
      </p:pic>
      <p:sp>
        <p:nvSpPr>
          <p:cNvPr id="12" name="Plassholder for innhold 2"/>
          <p:cNvSpPr>
            <a:spLocks noGrp="1"/>
          </p:cNvSpPr>
          <p:nvPr>
            <p:ph idx="1" hasCustomPrompt="1"/>
          </p:nvPr>
        </p:nvSpPr>
        <p:spPr>
          <a:xfrm>
            <a:off x="2432643" y="1749517"/>
            <a:ext cx="8482521" cy="4320733"/>
          </a:xfrm>
          <a:prstGeom prst="rect">
            <a:avLst/>
          </a:prstGeom>
        </p:spPr>
        <p:txBody>
          <a:bodyPr/>
          <a:lstStyle>
            <a:lvl1pPr marL="0" indent="0">
              <a:lnSpc>
                <a:spcPts val="2667"/>
              </a:lnSpc>
              <a:buNone/>
              <a:defRPr lang="nb-NO" sz="1600" b="0" i="0">
                <a:solidFill>
                  <a:schemeClr val="tx1">
                    <a:lumMod val="50000"/>
                    <a:lumOff val="50000"/>
                  </a:schemeClr>
                </a:solidFill>
                <a:effectLst/>
              </a:defRPr>
            </a:lvl1pPr>
            <a:lvl2pPr>
              <a:defRPr sz="2400"/>
            </a:lvl2pPr>
            <a:lvl3pPr>
              <a:defRPr sz="2400"/>
            </a:lvl3pPr>
            <a:lvl4pPr>
              <a:defRPr sz="2400"/>
            </a:lvl4pPr>
            <a:lvl5pPr>
              <a:defRPr sz="2400"/>
            </a:lvl5pPr>
          </a:lstStyle>
          <a:p>
            <a:pPr lvl="0"/>
            <a:r>
              <a:rPr lang="nb-NO" b="0" i="0">
                <a:solidFill>
                  <a:srgbClr val="000000"/>
                </a:solidFill>
                <a:effectLst/>
                <a:latin typeface="Open Sans" charset="0"/>
              </a:rPr>
              <a:t>Lorem ipsum dolor sit amet, consectetur adipiscing elit. Nunc aliquet pulvinar tortor eget molestie. Nunc ac pretium magna, id bibendum augue. Donec blandit velit quis tellus euismod lobortis. Nulla at arcu ut enim varius semper. Aenean luctus lacinia massa id consectetur. Mauris sed ex in magna ullamcorper vestibulum. Aliquam convallis risus dolor, in efficitur nulla eleifend sit amet. Nulla eu dolor felis. Etiam ultrices eget leo non finibus.</a:t>
            </a:r>
            <a:endParaRPr lang="nb-NO"/>
          </a:p>
        </p:txBody>
      </p:sp>
      <p:sp>
        <p:nvSpPr>
          <p:cNvPr id="13" name="Tittel 1"/>
          <p:cNvSpPr>
            <a:spLocks noGrp="1"/>
          </p:cNvSpPr>
          <p:nvPr>
            <p:ph type="title"/>
          </p:nvPr>
        </p:nvSpPr>
        <p:spPr>
          <a:xfrm>
            <a:off x="3095226" y="761107"/>
            <a:ext cx="8482521" cy="567056"/>
          </a:xfrm>
          <a:prstGeom prst="rect">
            <a:avLst/>
          </a:prstGeom>
        </p:spPr>
        <p:txBody>
          <a:bodyPr/>
          <a:lstStyle>
            <a:lvl1pPr algn="l">
              <a:defRPr sz="3200" b="0" i="0" spc="67">
                <a:solidFill>
                  <a:srgbClr val="00A499"/>
                </a:solidFill>
                <a:latin typeface="Tahoma" charset="0"/>
                <a:ea typeface="Tahoma" charset="0"/>
                <a:cs typeface="Tahoma" charset="0"/>
              </a:defRPr>
            </a:lvl1pPr>
          </a:lstStyle>
          <a:p>
            <a:r>
              <a:rPr lang="nb-NO"/>
              <a:t>Klikk for å redigere tittel</a:t>
            </a:r>
          </a:p>
        </p:txBody>
      </p:sp>
      <p:pic>
        <p:nvPicPr>
          <p:cNvPr id="7" name="Bilde 6">
            <a:extLst>
              <a:ext uri="{FF2B5EF4-FFF2-40B4-BE49-F238E27FC236}">
                <a16:creationId xmlns:a16="http://schemas.microsoft.com/office/drawing/2014/main" id="{2673B10A-05FB-7D46-816E-6010DB9DA3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89678" y="208294"/>
            <a:ext cx="1128243" cy="440015"/>
          </a:xfrm>
          <a:prstGeom prst="rect">
            <a:avLst/>
          </a:prstGeom>
        </p:spPr>
      </p:pic>
    </p:spTree>
    <p:extLst>
      <p:ext uri="{BB962C8B-B14F-4D97-AF65-F5344CB8AC3E}">
        <p14:creationId xmlns:p14="http://schemas.microsoft.com/office/powerpoint/2010/main" val="343923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3"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77989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6"/>
        <p:cNvGrpSpPr/>
        <p:nvPr/>
      </p:nvGrpSpPr>
      <p:grpSpPr>
        <a:xfrm>
          <a:off x="0" y="0"/>
          <a:ext cx="0" cy="0"/>
          <a:chOff x="0" y="0"/>
          <a:chExt cx="0" cy="0"/>
        </a:xfrm>
      </p:grpSpPr>
      <p:sp>
        <p:nvSpPr>
          <p:cNvPr id="17" name="Google Shape;17;g12d5df1c00e_10_1038"/>
          <p:cNvSpPr txBox="1">
            <a:spLocks noGrp="1"/>
          </p:cNvSpPr>
          <p:nvPr>
            <p:ph type="title"/>
          </p:nvPr>
        </p:nvSpPr>
        <p:spPr>
          <a:xfrm>
            <a:off x="415600" y="449434"/>
            <a:ext cx="11360800" cy="525151"/>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18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g12d5df1c00e_10_1038"/>
          <p:cNvSpPr txBox="1">
            <a:spLocks noGrp="1"/>
          </p:cNvSpPr>
          <p:nvPr>
            <p:ph type="sldNum" idx="12"/>
          </p:nvPr>
        </p:nvSpPr>
        <p:spPr>
          <a:xfrm>
            <a:off x="11547231" y="6539346"/>
            <a:ext cx="480980" cy="203079"/>
          </a:xfrm>
          <a:prstGeom prst="rect">
            <a:avLst/>
          </a:prstGeom>
        </p:spPr>
        <p:txBody>
          <a:bodyPr spcFirstLastPara="1" wrap="square" lIns="91425" tIns="91425" rIns="91425" bIns="91425" anchor="ctr" anchorCtr="0">
            <a:normAutofit/>
          </a:bodyPr>
          <a:lstStyle>
            <a:lvl1pPr lvl="0">
              <a:buNone/>
              <a:defRPr sz="8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4" name="Google Shape;401;g12e8876beab_12_1535">
            <a:extLst>
              <a:ext uri="{FF2B5EF4-FFF2-40B4-BE49-F238E27FC236}">
                <a16:creationId xmlns:a16="http://schemas.microsoft.com/office/drawing/2014/main" id="{8FDB9B1E-1C64-EDAD-DAB3-759D9CECA46E}"/>
              </a:ext>
            </a:extLst>
          </p:cNvPr>
          <p:cNvPicPr preferRelativeResize="0"/>
          <p:nvPr userDrawn="1"/>
        </p:nvPicPr>
        <p:blipFill>
          <a:blip r:embed="rId2">
            <a:alphaModFix/>
          </a:blip>
          <a:stretch>
            <a:fillRect/>
          </a:stretch>
        </p:blipFill>
        <p:spPr>
          <a:xfrm>
            <a:off x="450401" y="6509949"/>
            <a:ext cx="780875" cy="232475"/>
          </a:xfrm>
          <a:prstGeom prst="rect">
            <a:avLst/>
          </a:prstGeom>
          <a:noFill/>
          <a:ln>
            <a:noFill/>
          </a:ln>
        </p:spPr>
      </p:pic>
      <p:sp>
        <p:nvSpPr>
          <p:cNvPr id="5" name="TekstSylinder 4">
            <a:extLst>
              <a:ext uri="{FF2B5EF4-FFF2-40B4-BE49-F238E27FC236}">
                <a16:creationId xmlns:a16="http://schemas.microsoft.com/office/drawing/2014/main" id="{6CE07D8F-6A21-26A4-F109-838140F0FDCC}"/>
              </a:ext>
            </a:extLst>
          </p:cNvPr>
          <p:cNvSpPr txBox="1"/>
          <p:nvPr userDrawn="1"/>
        </p:nvSpPr>
        <p:spPr>
          <a:xfrm>
            <a:off x="10902797" y="6539345"/>
            <a:ext cx="644769" cy="215444"/>
          </a:xfrm>
          <a:prstGeom prst="rect">
            <a:avLst/>
          </a:prstGeom>
          <a:noFill/>
        </p:spPr>
        <p:txBody>
          <a:bodyPr wrap="square" rtlCol="0">
            <a:spAutoFit/>
          </a:bodyPr>
          <a:lstStyle/>
          <a:p>
            <a:r>
              <a:rPr lang="nb-NO" sz="800"/>
              <a:t>2022</a:t>
            </a:r>
          </a:p>
        </p:txBody>
      </p:sp>
      <p:sp>
        <p:nvSpPr>
          <p:cNvPr id="8" name="TekstSylinder 7">
            <a:extLst>
              <a:ext uri="{FF2B5EF4-FFF2-40B4-BE49-F238E27FC236}">
                <a16:creationId xmlns:a16="http://schemas.microsoft.com/office/drawing/2014/main" id="{28CA77E9-C56E-7695-0922-8BC99B751AA5}"/>
              </a:ext>
            </a:extLst>
          </p:cNvPr>
          <p:cNvSpPr txBox="1"/>
          <p:nvPr userDrawn="1"/>
        </p:nvSpPr>
        <p:spPr>
          <a:xfrm>
            <a:off x="6148186" y="1277816"/>
            <a:ext cx="5633508" cy="261610"/>
          </a:xfrm>
          <a:prstGeom prst="rect">
            <a:avLst/>
          </a:prstGeom>
          <a:noFill/>
        </p:spPr>
        <p:txBody>
          <a:bodyPr wrap="square" rtlCol="0">
            <a:spAutoFit/>
          </a:bodyPr>
          <a:lstStyle/>
          <a:p>
            <a:endParaRPr lang="nb-NO" sz="1100"/>
          </a:p>
        </p:txBody>
      </p:sp>
    </p:spTree>
    <p:extLst>
      <p:ext uri="{BB962C8B-B14F-4D97-AF65-F5344CB8AC3E}">
        <p14:creationId xmlns:p14="http://schemas.microsoft.com/office/powerpoint/2010/main" val="1143664426"/>
      </p:ext>
    </p:extLst>
  </p:cSld>
  <p:clrMapOvr>
    <a:masterClrMapping/>
  </p:clrMapOvr>
  <p:extLst>
    <p:ext uri="{DCECCB84-F9BA-43D5-87BE-67443E8EF086}">
      <p15:sldGuideLst xmlns:p15="http://schemas.microsoft.com/office/powerpoint/2012/main">
        <p15:guide id="1" orient="horz" pos="2160">
          <p15:clr>
            <a:srgbClr val="FBAE40"/>
          </p15:clr>
        </p15:guide>
        <p15:guide id="2" pos="257">
          <p15:clr>
            <a:srgbClr val="FBAE40"/>
          </p15:clr>
        </p15:guide>
        <p15:guide id="3" orient="horz" pos="368">
          <p15:clr>
            <a:srgbClr val="FBAE40"/>
          </p15:clr>
        </p15:guide>
        <p15:guide id="4" orient="horz" pos="4020">
          <p15:clr>
            <a:srgbClr val="FBAE40"/>
          </p15:clr>
        </p15:guide>
        <p15:guide id="5" pos="7423">
          <p15:clr>
            <a:srgbClr val="FBAE40"/>
          </p15:clr>
        </p15:guide>
        <p15:guide id="6"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g12d5df1c00e_10_1031"/>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g12d5df1c00e_10_1031"/>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g12d5df1c00e_10_10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7797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g12d5df1c00e_10_103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g12d5df1c00e_10_103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1553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53C999-6217-B082-8BE8-BD1283B965C2}"/>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D843718A-69BB-3B3E-A5DF-9E0FD6B262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9D996F32-764C-606F-3317-C93CF3658D34}"/>
              </a:ext>
            </a:extLst>
          </p:cNvPr>
          <p:cNvSpPr>
            <a:spLocks noGrp="1"/>
          </p:cNvSpPr>
          <p:nvPr>
            <p:ph type="dt" sz="half" idx="10"/>
          </p:nvPr>
        </p:nvSpPr>
        <p:spPr/>
        <p:txBody>
          <a:bodyPr/>
          <a:lstStyle/>
          <a:p>
            <a:fld id="{98A7B52B-697C-4D5A-A3E2-CE0A9AA4C2DF}" type="datetimeFigureOut">
              <a:rPr lang="nb-NO" smtClean="0"/>
              <a:t>12.09.2023</a:t>
            </a:fld>
            <a:endParaRPr lang="nb-NO"/>
          </a:p>
        </p:txBody>
      </p:sp>
      <p:sp>
        <p:nvSpPr>
          <p:cNvPr id="5" name="Plassholder for bunntekst 4">
            <a:extLst>
              <a:ext uri="{FF2B5EF4-FFF2-40B4-BE49-F238E27FC236}">
                <a16:creationId xmlns:a16="http://schemas.microsoft.com/office/drawing/2014/main" id="{E2124000-41E2-D189-53A6-BF4B53132D4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D8D7F9B-C7A7-648B-4FC9-78CD7BC3DD46}"/>
              </a:ext>
            </a:extLst>
          </p:cNvPr>
          <p:cNvSpPr>
            <a:spLocks noGrp="1"/>
          </p:cNvSpPr>
          <p:nvPr>
            <p:ph type="sldNum" sz="quarter" idx="12"/>
          </p:nvPr>
        </p:nvSpPr>
        <p:spPr/>
        <p:txBody>
          <a:bodyPr/>
          <a:lstStyle/>
          <a:p>
            <a:fld id="{C068FA49-2A0B-421E-857A-61DB6BB01F06}" type="slidenum">
              <a:rPr lang="nb-NO" smtClean="0"/>
              <a:t>‹#›</a:t>
            </a:fld>
            <a:endParaRPr lang="nb-NO"/>
          </a:p>
        </p:txBody>
      </p:sp>
    </p:spTree>
    <p:extLst>
      <p:ext uri="{BB962C8B-B14F-4D97-AF65-F5344CB8AC3E}">
        <p14:creationId xmlns:p14="http://schemas.microsoft.com/office/powerpoint/2010/main" val="38253698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g12d5df1c00e_10_1054"/>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g12d5df1c00e_10_10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96820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g12d5df1c00e_10_1057"/>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g12d5df1c00e_10_1057"/>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g12d5df1c00e_10_1057"/>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g12d5df1c00e_10_1057"/>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70" lvl="0" indent="-457178">
              <a:spcBef>
                <a:spcPts val="0"/>
              </a:spcBef>
              <a:spcAft>
                <a:spcPts val="0"/>
              </a:spcAft>
              <a:buSzPts val="1800"/>
              <a:buChar char="●"/>
              <a:defRPr/>
            </a:lvl1pPr>
            <a:lvl2pPr marL="1219140" lvl="1" indent="-423312">
              <a:spcBef>
                <a:spcPts val="0"/>
              </a:spcBef>
              <a:spcAft>
                <a:spcPts val="0"/>
              </a:spcAft>
              <a:buSzPts val="1400"/>
              <a:buChar char="○"/>
              <a:defRPr/>
            </a:lvl2pPr>
            <a:lvl3pPr marL="1828709" lvl="2" indent="-423312">
              <a:spcBef>
                <a:spcPts val="0"/>
              </a:spcBef>
              <a:spcAft>
                <a:spcPts val="0"/>
              </a:spcAft>
              <a:buSzPts val="1400"/>
              <a:buChar char="■"/>
              <a:defRPr/>
            </a:lvl3pPr>
            <a:lvl4pPr marL="2438278" lvl="3" indent="-423312">
              <a:spcBef>
                <a:spcPts val="0"/>
              </a:spcBef>
              <a:spcAft>
                <a:spcPts val="0"/>
              </a:spcAft>
              <a:buSzPts val="1400"/>
              <a:buChar char="●"/>
              <a:defRPr/>
            </a:lvl4pPr>
            <a:lvl5pPr marL="3047848" lvl="4" indent="-423312">
              <a:spcBef>
                <a:spcPts val="0"/>
              </a:spcBef>
              <a:spcAft>
                <a:spcPts val="0"/>
              </a:spcAft>
              <a:buSzPts val="1400"/>
              <a:buChar char="○"/>
              <a:defRPr/>
            </a:lvl5pPr>
            <a:lvl6pPr marL="3657418" lvl="5" indent="-423312">
              <a:spcBef>
                <a:spcPts val="0"/>
              </a:spcBef>
              <a:spcAft>
                <a:spcPts val="0"/>
              </a:spcAft>
              <a:buSzPts val="1400"/>
              <a:buChar char="■"/>
              <a:defRPr/>
            </a:lvl6pPr>
            <a:lvl7pPr marL="4266987" lvl="6" indent="-423312">
              <a:spcBef>
                <a:spcPts val="0"/>
              </a:spcBef>
              <a:spcAft>
                <a:spcPts val="0"/>
              </a:spcAft>
              <a:buSzPts val="1400"/>
              <a:buChar char="●"/>
              <a:defRPr/>
            </a:lvl7pPr>
            <a:lvl8pPr marL="4876557" lvl="7" indent="-423312">
              <a:spcBef>
                <a:spcPts val="0"/>
              </a:spcBef>
              <a:spcAft>
                <a:spcPts val="0"/>
              </a:spcAft>
              <a:buSzPts val="1400"/>
              <a:buChar char="○"/>
              <a:defRPr/>
            </a:lvl8pPr>
            <a:lvl9pPr marL="5486126" lvl="8" indent="-423312">
              <a:spcBef>
                <a:spcPts val="0"/>
              </a:spcBef>
              <a:spcAft>
                <a:spcPts val="0"/>
              </a:spcAft>
              <a:buSzPts val="1400"/>
              <a:buChar char="■"/>
              <a:defRPr/>
            </a:lvl9pPr>
          </a:lstStyle>
          <a:p>
            <a:endParaRPr/>
          </a:p>
        </p:txBody>
      </p:sp>
      <p:sp>
        <p:nvSpPr>
          <p:cNvPr id="40" name="Google Shape;40;g12d5df1c00e_10_105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5565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g12d5df1c00e_10_1063"/>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70" lvl="0" indent="-304784">
              <a:lnSpc>
                <a:spcPct val="100000"/>
              </a:lnSpc>
              <a:spcBef>
                <a:spcPts val="0"/>
              </a:spcBef>
              <a:spcAft>
                <a:spcPts val="0"/>
              </a:spcAft>
              <a:buSzPts val="1800"/>
              <a:buNone/>
              <a:defRPr/>
            </a:lvl1pPr>
          </a:lstStyle>
          <a:p>
            <a:endParaRPr/>
          </a:p>
        </p:txBody>
      </p:sp>
      <p:sp>
        <p:nvSpPr>
          <p:cNvPr id="43" name="Google Shape;43;g12d5df1c00e_10_106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28396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g12d5df1c00e_10_1066"/>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g12d5df1c00e_10_1066"/>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70" lvl="0" indent="-457178" algn="ctr">
              <a:spcBef>
                <a:spcPts val="0"/>
              </a:spcBef>
              <a:spcAft>
                <a:spcPts val="0"/>
              </a:spcAft>
              <a:buSzPts val="1800"/>
              <a:buChar char="●"/>
              <a:defRPr/>
            </a:lvl1pPr>
            <a:lvl2pPr marL="1219140" lvl="1" indent="-423312" algn="ctr">
              <a:spcBef>
                <a:spcPts val="0"/>
              </a:spcBef>
              <a:spcAft>
                <a:spcPts val="0"/>
              </a:spcAft>
              <a:buSzPts val="1400"/>
              <a:buChar char="○"/>
              <a:defRPr/>
            </a:lvl2pPr>
            <a:lvl3pPr marL="1828709" lvl="2" indent="-423312" algn="ctr">
              <a:spcBef>
                <a:spcPts val="0"/>
              </a:spcBef>
              <a:spcAft>
                <a:spcPts val="0"/>
              </a:spcAft>
              <a:buSzPts val="1400"/>
              <a:buChar char="■"/>
              <a:defRPr/>
            </a:lvl3pPr>
            <a:lvl4pPr marL="2438278" lvl="3" indent="-423312" algn="ctr">
              <a:spcBef>
                <a:spcPts val="0"/>
              </a:spcBef>
              <a:spcAft>
                <a:spcPts val="0"/>
              </a:spcAft>
              <a:buSzPts val="1400"/>
              <a:buChar char="●"/>
              <a:defRPr/>
            </a:lvl4pPr>
            <a:lvl5pPr marL="3047848" lvl="4" indent="-423312" algn="ctr">
              <a:spcBef>
                <a:spcPts val="0"/>
              </a:spcBef>
              <a:spcAft>
                <a:spcPts val="0"/>
              </a:spcAft>
              <a:buSzPts val="1400"/>
              <a:buChar char="○"/>
              <a:defRPr/>
            </a:lvl5pPr>
            <a:lvl6pPr marL="3657418" lvl="5" indent="-423312" algn="ctr">
              <a:spcBef>
                <a:spcPts val="0"/>
              </a:spcBef>
              <a:spcAft>
                <a:spcPts val="0"/>
              </a:spcAft>
              <a:buSzPts val="1400"/>
              <a:buChar char="■"/>
              <a:defRPr/>
            </a:lvl6pPr>
            <a:lvl7pPr marL="4266987" lvl="6" indent="-423312" algn="ctr">
              <a:spcBef>
                <a:spcPts val="0"/>
              </a:spcBef>
              <a:spcAft>
                <a:spcPts val="0"/>
              </a:spcAft>
              <a:buSzPts val="1400"/>
              <a:buChar char="●"/>
              <a:defRPr/>
            </a:lvl7pPr>
            <a:lvl8pPr marL="4876557" lvl="7" indent="-423312" algn="ctr">
              <a:spcBef>
                <a:spcPts val="0"/>
              </a:spcBef>
              <a:spcAft>
                <a:spcPts val="0"/>
              </a:spcAft>
              <a:buSzPts val="1400"/>
              <a:buChar char="○"/>
              <a:defRPr/>
            </a:lvl8pPr>
            <a:lvl9pPr marL="5486126" lvl="8" indent="-423312" algn="ctr">
              <a:spcBef>
                <a:spcPts val="0"/>
              </a:spcBef>
              <a:spcAft>
                <a:spcPts val="0"/>
              </a:spcAft>
              <a:buSzPts val="1400"/>
              <a:buChar char="■"/>
              <a:defRPr/>
            </a:lvl9pPr>
          </a:lstStyle>
          <a:p>
            <a:endParaRPr/>
          </a:p>
        </p:txBody>
      </p:sp>
      <p:sp>
        <p:nvSpPr>
          <p:cNvPr id="47" name="Google Shape;47;g12d5df1c00e_10_106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1414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g12d5df1c00e_10_107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84082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tel og innhold" type="obj">
  <p:cSld name="Tittel og innhold">
    <p:spTree>
      <p:nvGrpSpPr>
        <p:cNvPr id="1" name="Shape 50"/>
        <p:cNvGrpSpPr/>
        <p:nvPr/>
      </p:nvGrpSpPr>
      <p:grpSpPr>
        <a:xfrm>
          <a:off x="0" y="0"/>
          <a:ext cx="0" cy="0"/>
          <a:chOff x="0" y="0"/>
          <a:chExt cx="0" cy="0"/>
        </a:xfrm>
      </p:grpSpPr>
      <p:sp>
        <p:nvSpPr>
          <p:cNvPr id="51" name="Google Shape;51;g12d5df1c00e_10_1072"/>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4E6B"/>
              </a:buClr>
              <a:buSzPts val="2100"/>
              <a:buFont typeface="Open Sans Light"/>
              <a:buNone/>
              <a:defRPr sz="2800" b="0" i="0">
                <a:latin typeface="Open Sans Light"/>
                <a:ea typeface="Open Sans Light"/>
                <a:cs typeface="Open Sans Light"/>
                <a:sym typeface="Open Sans 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g12d5df1c00e_10_1072"/>
          <p:cNvSpPr txBox="1">
            <a:spLocks noGrp="1"/>
          </p:cNvSpPr>
          <p:nvPr>
            <p:ph type="body" idx="1"/>
          </p:nvPr>
        </p:nvSpPr>
        <p:spPr>
          <a:xfrm>
            <a:off x="838200" y="1825625"/>
            <a:ext cx="10515600" cy="3982400"/>
          </a:xfrm>
          <a:prstGeom prst="rect">
            <a:avLst/>
          </a:prstGeom>
          <a:noFill/>
          <a:ln>
            <a:noFill/>
          </a:ln>
        </p:spPr>
        <p:txBody>
          <a:bodyPr spcFirstLastPara="1" wrap="square" lIns="68575" tIns="34275" rIns="68575" bIns="34275" anchor="t" anchorCtr="0">
            <a:normAutofit/>
          </a:bodyPr>
          <a:lstStyle>
            <a:lvl1pPr marL="609570" lvl="0" indent="-423312" algn="l" rtl="0">
              <a:lnSpc>
                <a:spcPct val="90000"/>
              </a:lnSpc>
              <a:spcBef>
                <a:spcPts val="1067"/>
              </a:spcBef>
              <a:spcAft>
                <a:spcPts val="0"/>
              </a:spcAft>
              <a:buClr>
                <a:srgbClr val="004E6B"/>
              </a:buClr>
              <a:buSzPts val="1400"/>
              <a:buChar char="●"/>
              <a:defRPr sz="1867" b="0" i="0">
                <a:latin typeface="Open Sans"/>
                <a:ea typeface="Open Sans"/>
                <a:cs typeface="Open Sans"/>
                <a:sym typeface="Open Sans"/>
              </a:defRPr>
            </a:lvl1pPr>
            <a:lvl2pPr marL="1219140" lvl="1" indent="-406381" algn="l" rtl="0">
              <a:lnSpc>
                <a:spcPct val="90000"/>
              </a:lnSpc>
              <a:spcBef>
                <a:spcPts val="1600"/>
              </a:spcBef>
              <a:spcAft>
                <a:spcPts val="0"/>
              </a:spcAft>
              <a:buClr>
                <a:srgbClr val="004E6B"/>
              </a:buClr>
              <a:buSzPts val="1200"/>
              <a:buChar char="○"/>
              <a:defRPr sz="1600" b="0" i="0">
                <a:latin typeface="Open Sans"/>
                <a:ea typeface="Open Sans"/>
                <a:cs typeface="Open Sans"/>
                <a:sym typeface="Open Sans"/>
              </a:defRPr>
            </a:lvl2pPr>
            <a:lvl3pPr marL="1828709" lvl="2" indent="-397913" algn="l" rtl="0">
              <a:lnSpc>
                <a:spcPct val="90000"/>
              </a:lnSpc>
              <a:spcBef>
                <a:spcPts val="1600"/>
              </a:spcBef>
              <a:spcAft>
                <a:spcPts val="0"/>
              </a:spcAft>
              <a:buClr>
                <a:srgbClr val="004E6B"/>
              </a:buClr>
              <a:buSzPts val="1100"/>
              <a:buChar char="■"/>
              <a:defRPr sz="1467" b="0" i="0">
                <a:latin typeface="Open Sans"/>
                <a:ea typeface="Open Sans"/>
                <a:cs typeface="Open Sans"/>
                <a:sym typeface="Open Sans"/>
              </a:defRPr>
            </a:lvl3pPr>
            <a:lvl4pPr marL="2438278" lvl="3" indent="-380981" algn="l" rtl="0">
              <a:lnSpc>
                <a:spcPct val="90000"/>
              </a:lnSpc>
              <a:spcBef>
                <a:spcPts val="1600"/>
              </a:spcBef>
              <a:spcAft>
                <a:spcPts val="0"/>
              </a:spcAft>
              <a:buClr>
                <a:srgbClr val="004E6B"/>
              </a:buClr>
              <a:buSzPts val="900"/>
              <a:buChar char="●"/>
              <a:defRPr sz="1200" b="0" i="0">
                <a:latin typeface="Open Sans"/>
                <a:ea typeface="Open Sans"/>
                <a:cs typeface="Open Sans"/>
                <a:sym typeface="Open Sans"/>
              </a:defRPr>
            </a:lvl4pPr>
            <a:lvl5pPr marL="3047848" lvl="4" indent="-372515" algn="l" rtl="0">
              <a:lnSpc>
                <a:spcPct val="90000"/>
              </a:lnSpc>
              <a:spcBef>
                <a:spcPts val="1600"/>
              </a:spcBef>
              <a:spcAft>
                <a:spcPts val="0"/>
              </a:spcAft>
              <a:buClr>
                <a:srgbClr val="004E6B"/>
              </a:buClr>
              <a:buSzPts val="800"/>
              <a:buChar char="○"/>
              <a:defRPr sz="1067" b="0" i="0">
                <a:latin typeface="Open Sans"/>
                <a:ea typeface="Open Sans"/>
                <a:cs typeface="Open Sans"/>
                <a:sym typeface="Open Sans"/>
              </a:defRPr>
            </a:lvl5pPr>
            <a:lvl6pPr marL="3657418" lvl="5" indent="-423312" algn="l" rtl="0">
              <a:lnSpc>
                <a:spcPct val="90000"/>
              </a:lnSpc>
              <a:spcBef>
                <a:spcPts val="1600"/>
              </a:spcBef>
              <a:spcAft>
                <a:spcPts val="0"/>
              </a:spcAft>
              <a:buClr>
                <a:schemeClr val="dk1"/>
              </a:buClr>
              <a:buSzPts val="1400"/>
              <a:buChar char="■"/>
              <a:defRPr/>
            </a:lvl6pPr>
            <a:lvl7pPr marL="4266987" lvl="6" indent="-423312" algn="l" rtl="0">
              <a:lnSpc>
                <a:spcPct val="90000"/>
              </a:lnSpc>
              <a:spcBef>
                <a:spcPts val="1600"/>
              </a:spcBef>
              <a:spcAft>
                <a:spcPts val="0"/>
              </a:spcAft>
              <a:buClr>
                <a:schemeClr val="dk1"/>
              </a:buClr>
              <a:buSzPts val="1400"/>
              <a:buChar char="●"/>
              <a:defRPr/>
            </a:lvl7pPr>
            <a:lvl8pPr marL="4876557" lvl="7" indent="-423312" algn="l" rtl="0">
              <a:lnSpc>
                <a:spcPct val="90000"/>
              </a:lnSpc>
              <a:spcBef>
                <a:spcPts val="1600"/>
              </a:spcBef>
              <a:spcAft>
                <a:spcPts val="0"/>
              </a:spcAft>
              <a:buClr>
                <a:schemeClr val="dk1"/>
              </a:buClr>
              <a:buSzPts val="1400"/>
              <a:buChar char="○"/>
              <a:defRPr/>
            </a:lvl8pPr>
            <a:lvl9pPr marL="5486126" lvl="8" indent="-423312" algn="l" rtl="0">
              <a:lnSpc>
                <a:spcPct val="90000"/>
              </a:lnSpc>
              <a:spcBef>
                <a:spcPts val="1600"/>
              </a:spcBef>
              <a:spcAft>
                <a:spcPts val="1600"/>
              </a:spcAft>
              <a:buClr>
                <a:schemeClr val="dk1"/>
              </a:buClr>
              <a:buSzPts val="1400"/>
              <a:buChar char="■"/>
              <a:defRPr/>
            </a:lvl9pPr>
          </a:lstStyle>
          <a:p>
            <a:endParaRPr/>
          </a:p>
        </p:txBody>
      </p:sp>
      <p:sp>
        <p:nvSpPr>
          <p:cNvPr id="53" name="Google Shape;53;g12d5df1c00e_10_107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g12d5df1c00e_10_107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pic>
        <p:nvPicPr>
          <p:cNvPr id="55" name="Google Shape;55;g12d5df1c00e_10_1072" descr="Et bilde som inneholder lys&#10;&#10;Automatisk generert beskrivelse"/>
          <p:cNvPicPr preferRelativeResize="0"/>
          <p:nvPr/>
        </p:nvPicPr>
        <p:blipFill rotWithShape="1">
          <a:blip r:embed="rId2">
            <a:alphaModFix amt="5000"/>
          </a:blip>
          <a:srcRect l="27487" t="3390" r="64444"/>
          <a:stretch/>
        </p:blipFill>
        <p:spPr>
          <a:xfrm>
            <a:off x="0" y="1"/>
            <a:ext cx="1921941" cy="7032251"/>
          </a:xfrm>
          <a:prstGeom prst="rect">
            <a:avLst/>
          </a:prstGeom>
          <a:noFill/>
          <a:ln>
            <a:noFill/>
          </a:ln>
        </p:spPr>
      </p:pic>
    </p:spTree>
    <p:extLst>
      <p:ext uri="{BB962C8B-B14F-4D97-AF65-F5344CB8AC3E}">
        <p14:creationId xmlns:p14="http://schemas.microsoft.com/office/powerpoint/2010/main" val="18327136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Egendefinert oppsett">
    <p:bg>
      <p:bgPr>
        <a:solidFill>
          <a:schemeClr val="bg1"/>
        </a:solidFill>
        <a:effectLst/>
      </p:bgPr>
    </p:bg>
    <p:spTree>
      <p:nvGrpSpPr>
        <p:cNvPr id="1" name=""/>
        <p:cNvGrpSpPr/>
        <p:nvPr/>
      </p:nvGrpSpPr>
      <p:grpSpPr>
        <a:xfrm>
          <a:off x="0" y="0"/>
          <a:ext cx="0" cy="0"/>
          <a:chOff x="0" y="0"/>
          <a:chExt cx="0" cy="0"/>
        </a:xfrm>
      </p:grpSpPr>
      <p:pic>
        <p:nvPicPr>
          <p:cNvPr id="11" name="Bilde 10"/>
          <p:cNvPicPr>
            <a:picLocks noChangeAspect="1"/>
          </p:cNvPicPr>
          <p:nvPr userDrawn="1"/>
        </p:nvPicPr>
        <p:blipFill rotWithShape="1">
          <a:blip r:embed="rId2">
            <a:extLst>
              <a:ext uri="{28A0092B-C50C-407E-A947-70E740481C1C}">
                <a14:useLocalDpi xmlns:a14="http://schemas.microsoft.com/office/drawing/2010/main" val="0"/>
              </a:ext>
            </a:extLst>
          </a:blip>
          <a:srcRect t="74106" b="2"/>
          <a:stretch/>
        </p:blipFill>
        <p:spPr>
          <a:xfrm flipV="1">
            <a:off x="1" y="6179781"/>
            <a:ext cx="12191999" cy="678220"/>
          </a:xfrm>
          <a:prstGeom prst="rect">
            <a:avLst/>
          </a:prstGeom>
        </p:spPr>
      </p:pic>
      <p:sp>
        <p:nvSpPr>
          <p:cNvPr id="14" name="Rektangel 13"/>
          <p:cNvSpPr/>
          <p:nvPr userDrawn="1"/>
        </p:nvSpPr>
        <p:spPr>
          <a:xfrm>
            <a:off x="0" y="0"/>
            <a:ext cx="2432643" cy="6858000"/>
          </a:xfrm>
          <a:prstGeom prst="rect">
            <a:avLst/>
          </a:prstGeom>
          <a:solidFill>
            <a:srgbClr val="189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pic>
        <p:nvPicPr>
          <p:cNvPr id="15" name="Bilde 14"/>
          <p:cNvPicPr>
            <a:picLocks noChangeAspect="1"/>
          </p:cNvPicPr>
          <p:nvPr userDrawn="1"/>
        </p:nvPicPr>
        <p:blipFill>
          <a:blip r:embed="rId3">
            <a:alphaModFix amt="8000"/>
            <a:extLst>
              <a:ext uri="{28A0092B-C50C-407E-A947-70E740481C1C}">
                <a14:useLocalDpi xmlns:a14="http://schemas.microsoft.com/office/drawing/2010/main" val="0"/>
              </a:ext>
            </a:extLst>
          </a:blip>
          <a:stretch>
            <a:fillRect/>
          </a:stretch>
        </p:blipFill>
        <p:spPr>
          <a:xfrm rot="19129366">
            <a:off x="-2025464" y="1615101"/>
            <a:ext cx="6417435" cy="3662780"/>
          </a:xfrm>
          <a:prstGeom prst="rect">
            <a:avLst/>
          </a:prstGeom>
        </p:spPr>
      </p:pic>
      <p:pic>
        <p:nvPicPr>
          <p:cNvPr id="16" name="Bild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0646" y="312489"/>
            <a:ext cx="1871249" cy="729716"/>
          </a:xfrm>
          <a:prstGeom prst="rect">
            <a:avLst/>
          </a:prstGeom>
        </p:spPr>
      </p:pic>
      <p:sp>
        <p:nvSpPr>
          <p:cNvPr id="12" name="Plassholder for innhold 2"/>
          <p:cNvSpPr>
            <a:spLocks noGrp="1"/>
          </p:cNvSpPr>
          <p:nvPr>
            <p:ph idx="1" hasCustomPrompt="1"/>
          </p:nvPr>
        </p:nvSpPr>
        <p:spPr>
          <a:xfrm>
            <a:off x="3095226" y="1547282"/>
            <a:ext cx="8482521" cy="4320733"/>
          </a:xfrm>
          <a:prstGeom prst="rect">
            <a:avLst/>
          </a:prstGeom>
        </p:spPr>
        <p:txBody>
          <a:bodyPr/>
          <a:lstStyle>
            <a:lvl1pPr marL="0" indent="0">
              <a:lnSpc>
                <a:spcPts val="2667"/>
              </a:lnSpc>
              <a:buNone/>
              <a:defRPr lang="nb-NO" sz="1600" b="0" i="0">
                <a:solidFill>
                  <a:schemeClr val="tx1">
                    <a:lumMod val="50000"/>
                    <a:lumOff val="50000"/>
                  </a:schemeClr>
                </a:solidFill>
                <a:effectLst/>
              </a:defRPr>
            </a:lvl1pPr>
            <a:lvl2pPr>
              <a:defRPr sz="2400"/>
            </a:lvl2pPr>
            <a:lvl3pPr>
              <a:defRPr sz="2400"/>
            </a:lvl3pPr>
            <a:lvl4pPr>
              <a:defRPr sz="2400"/>
            </a:lvl4pPr>
            <a:lvl5pPr>
              <a:defRPr sz="2400"/>
            </a:lvl5pPr>
          </a:lstStyle>
          <a:p>
            <a:pPr lvl="0"/>
            <a:r>
              <a:rPr lang="nb-NO" b="0" i="0">
                <a:solidFill>
                  <a:srgbClr val="000000"/>
                </a:solidFill>
                <a:effectLst/>
                <a:latin typeface="Open Sans" charset="0"/>
              </a:rPr>
              <a:t>Lorem ipsum dolor sit amet, consectetur adipiscing elit. Nunc aliquet pulvinar tortor eget molestie. Nunc ac pretium magna, id bibendum augue. Donec blandit velit quis tellus euismod lobortis. Nulla at arcu ut enim varius semper. Aenean luctus lacinia massa id consectetur. Mauris sed ex in magna ullamcorper vestibulum. Aliquam convallis risus dolor, in efficitur nulla eleifend sit amet. Nulla eu dolor felis. Etiam ultrices eget leo non finibus.</a:t>
            </a:r>
            <a:endParaRPr lang="nb-NO"/>
          </a:p>
        </p:txBody>
      </p:sp>
      <p:sp>
        <p:nvSpPr>
          <p:cNvPr id="13" name="Tittel 1"/>
          <p:cNvSpPr>
            <a:spLocks noGrp="1"/>
          </p:cNvSpPr>
          <p:nvPr>
            <p:ph type="title"/>
          </p:nvPr>
        </p:nvSpPr>
        <p:spPr>
          <a:xfrm>
            <a:off x="3095226" y="761107"/>
            <a:ext cx="8482521" cy="567056"/>
          </a:xfrm>
          <a:prstGeom prst="rect">
            <a:avLst/>
          </a:prstGeom>
        </p:spPr>
        <p:txBody>
          <a:bodyPr/>
          <a:lstStyle>
            <a:lvl1pPr algn="l">
              <a:defRPr sz="3200" b="0" i="0" spc="67">
                <a:solidFill>
                  <a:srgbClr val="00A499"/>
                </a:solidFill>
                <a:latin typeface="Tahoma" charset="0"/>
                <a:ea typeface="Tahoma" charset="0"/>
                <a:cs typeface="Tahoma" charset="0"/>
              </a:defRPr>
            </a:lvl1pPr>
          </a:lstStyle>
          <a:p>
            <a:r>
              <a:rPr lang="nb-NO"/>
              <a:t>Klikk for å redigere tittel</a:t>
            </a:r>
          </a:p>
        </p:txBody>
      </p:sp>
    </p:spTree>
    <p:extLst>
      <p:ext uri="{BB962C8B-B14F-4D97-AF65-F5344CB8AC3E}">
        <p14:creationId xmlns:p14="http://schemas.microsoft.com/office/powerpoint/2010/main" val="59153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3"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C2B018-7783-47A3-8F70-533375363824}"/>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55B20D8F-1A02-4105-BE16-1107EACC76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47FEED4D-4A12-4742-84F3-EE10F2BE38DF}"/>
              </a:ext>
            </a:extLst>
          </p:cNvPr>
          <p:cNvSpPr>
            <a:spLocks noGrp="1"/>
          </p:cNvSpPr>
          <p:nvPr>
            <p:ph type="dt" sz="half" idx="10"/>
          </p:nvPr>
        </p:nvSpPr>
        <p:spPr>
          <a:xfrm>
            <a:off x="838200" y="6356350"/>
            <a:ext cx="2743200" cy="365125"/>
          </a:xfrm>
          <a:prstGeom prst="rect">
            <a:avLst/>
          </a:prstGeom>
        </p:spPr>
        <p:txBody>
          <a:bodyPr/>
          <a:lstStyle/>
          <a:p>
            <a:fld id="{257925D8-68C2-4777-9AF1-340A98F1AAF4}" type="datetimeFigureOut">
              <a:rPr lang="nb-NO" smtClean="0"/>
              <a:t>12.09.2023</a:t>
            </a:fld>
            <a:endParaRPr lang="nb-NO"/>
          </a:p>
        </p:txBody>
      </p:sp>
      <p:sp>
        <p:nvSpPr>
          <p:cNvPr id="5" name="Plassholder for bunntekst 4">
            <a:extLst>
              <a:ext uri="{FF2B5EF4-FFF2-40B4-BE49-F238E27FC236}">
                <a16:creationId xmlns:a16="http://schemas.microsoft.com/office/drawing/2014/main" id="{AEE9A4F6-1361-4B73-AC00-DC090B12285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BA8A48D-78EA-4A52-9AE3-6F293EC0DEEB}"/>
              </a:ext>
            </a:extLst>
          </p:cNvPr>
          <p:cNvSpPr>
            <a:spLocks noGrp="1"/>
          </p:cNvSpPr>
          <p:nvPr>
            <p:ph type="sldNum" sz="quarter" idx="12"/>
          </p:nvPr>
        </p:nvSpPr>
        <p:spPr>
          <a:xfrm>
            <a:off x="8610600" y="6356350"/>
            <a:ext cx="2743200" cy="365125"/>
          </a:xfrm>
          <a:prstGeom prst="rect">
            <a:avLst/>
          </a:prstGeom>
        </p:spPr>
        <p:txBody>
          <a:bodyPr/>
          <a:lstStyle/>
          <a:p>
            <a:fld id="{C85B19D7-8749-4250-95BE-6026B9170EFE}" type="slidenum">
              <a:rPr lang="nb-NO" smtClean="0"/>
              <a:t>‹#›</a:t>
            </a:fld>
            <a:endParaRPr lang="nb-NO"/>
          </a:p>
        </p:txBody>
      </p:sp>
      <p:pic>
        <p:nvPicPr>
          <p:cNvPr id="10" name="Bilde 9" descr="Et bilde som inneholder tegning, lys&#10;&#10;Automatisk generert beskrivelse">
            <a:extLst>
              <a:ext uri="{FF2B5EF4-FFF2-40B4-BE49-F238E27FC236}">
                <a16:creationId xmlns:a16="http://schemas.microsoft.com/office/drawing/2014/main" id="{230FA6A9-2BD2-4542-AFDD-B446C58E35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28" y="252839"/>
            <a:ext cx="2454442" cy="1284004"/>
          </a:xfrm>
          <a:prstGeom prst="rect">
            <a:avLst/>
          </a:prstGeom>
        </p:spPr>
      </p:pic>
    </p:spTree>
    <p:extLst>
      <p:ext uri="{BB962C8B-B14F-4D97-AF65-F5344CB8AC3E}">
        <p14:creationId xmlns:p14="http://schemas.microsoft.com/office/powerpoint/2010/main" val="25107480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E67F6E-5621-4046-80B1-640908DDD6B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064442D-D66E-4F75-881D-88743083660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DA571D8-486D-48E7-A89D-770D6101FA29}"/>
              </a:ext>
            </a:extLst>
          </p:cNvPr>
          <p:cNvSpPr>
            <a:spLocks noGrp="1"/>
          </p:cNvSpPr>
          <p:nvPr>
            <p:ph type="dt" sz="half" idx="10"/>
          </p:nvPr>
        </p:nvSpPr>
        <p:spPr>
          <a:xfrm>
            <a:off x="838200" y="6356350"/>
            <a:ext cx="2743200" cy="365125"/>
          </a:xfrm>
          <a:prstGeom prst="rect">
            <a:avLst/>
          </a:prstGeom>
        </p:spPr>
        <p:txBody>
          <a:bodyPr/>
          <a:lstStyle/>
          <a:p>
            <a:fld id="{257925D8-68C2-4777-9AF1-340A98F1AAF4}" type="datetimeFigureOut">
              <a:rPr lang="nb-NO" smtClean="0"/>
              <a:t>12.09.2023</a:t>
            </a:fld>
            <a:endParaRPr lang="nb-NO"/>
          </a:p>
        </p:txBody>
      </p:sp>
      <p:sp>
        <p:nvSpPr>
          <p:cNvPr id="5" name="Plassholder for bunntekst 4">
            <a:extLst>
              <a:ext uri="{FF2B5EF4-FFF2-40B4-BE49-F238E27FC236}">
                <a16:creationId xmlns:a16="http://schemas.microsoft.com/office/drawing/2014/main" id="{43743F4A-FD1C-468B-ACE7-853D42BDF1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D91C6BE-DD3E-43CF-892D-9A025A819179}"/>
              </a:ext>
            </a:extLst>
          </p:cNvPr>
          <p:cNvSpPr>
            <a:spLocks noGrp="1"/>
          </p:cNvSpPr>
          <p:nvPr>
            <p:ph type="sldNum" sz="quarter" idx="12"/>
          </p:nvPr>
        </p:nvSpPr>
        <p:spPr>
          <a:xfrm>
            <a:off x="8610600" y="6356350"/>
            <a:ext cx="2743200" cy="365125"/>
          </a:xfrm>
          <a:prstGeom prst="rect">
            <a:avLst/>
          </a:prstGeom>
        </p:spPr>
        <p:txBody>
          <a:bodyPr/>
          <a:lstStyle/>
          <a:p>
            <a:fld id="{C85B19D7-8749-4250-95BE-6026B9170EFE}" type="slidenum">
              <a:rPr lang="nb-NO" smtClean="0"/>
              <a:t>‹#›</a:t>
            </a:fld>
            <a:endParaRPr lang="nb-NO"/>
          </a:p>
        </p:txBody>
      </p:sp>
    </p:spTree>
    <p:extLst>
      <p:ext uri="{BB962C8B-B14F-4D97-AF65-F5344CB8AC3E}">
        <p14:creationId xmlns:p14="http://schemas.microsoft.com/office/powerpoint/2010/main" val="5225554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67A60D-1709-4E8C-B0C3-A74FECFA8640}"/>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07937816-E9D6-4954-A853-8BC4CFA2DB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226CF465-F9F7-4A76-8167-4219EA07555A}"/>
              </a:ext>
            </a:extLst>
          </p:cNvPr>
          <p:cNvSpPr>
            <a:spLocks noGrp="1"/>
          </p:cNvSpPr>
          <p:nvPr>
            <p:ph type="dt" sz="half" idx="10"/>
          </p:nvPr>
        </p:nvSpPr>
        <p:spPr>
          <a:xfrm>
            <a:off x="838200" y="6356350"/>
            <a:ext cx="2743200" cy="365125"/>
          </a:xfrm>
          <a:prstGeom prst="rect">
            <a:avLst/>
          </a:prstGeom>
        </p:spPr>
        <p:txBody>
          <a:bodyPr/>
          <a:lstStyle/>
          <a:p>
            <a:fld id="{257925D8-68C2-4777-9AF1-340A98F1AAF4}" type="datetimeFigureOut">
              <a:rPr lang="nb-NO" smtClean="0"/>
              <a:t>12.09.2023</a:t>
            </a:fld>
            <a:endParaRPr lang="nb-NO"/>
          </a:p>
        </p:txBody>
      </p:sp>
      <p:sp>
        <p:nvSpPr>
          <p:cNvPr id="5" name="Plassholder for bunntekst 4">
            <a:extLst>
              <a:ext uri="{FF2B5EF4-FFF2-40B4-BE49-F238E27FC236}">
                <a16:creationId xmlns:a16="http://schemas.microsoft.com/office/drawing/2014/main" id="{A0543C34-FF3E-44BD-B942-6149111DC3A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686513A-8EF6-4D74-9B1E-0133F34DC189}"/>
              </a:ext>
            </a:extLst>
          </p:cNvPr>
          <p:cNvSpPr>
            <a:spLocks noGrp="1"/>
          </p:cNvSpPr>
          <p:nvPr>
            <p:ph type="sldNum" sz="quarter" idx="12"/>
          </p:nvPr>
        </p:nvSpPr>
        <p:spPr>
          <a:xfrm>
            <a:off x="8610600" y="6356350"/>
            <a:ext cx="2743200" cy="365125"/>
          </a:xfrm>
          <a:prstGeom prst="rect">
            <a:avLst/>
          </a:prstGeom>
        </p:spPr>
        <p:txBody>
          <a:bodyPr/>
          <a:lstStyle/>
          <a:p>
            <a:fld id="{C85B19D7-8749-4250-95BE-6026B9170EFE}" type="slidenum">
              <a:rPr lang="nb-NO" smtClean="0"/>
              <a:t>‹#›</a:t>
            </a:fld>
            <a:endParaRPr lang="nb-NO"/>
          </a:p>
        </p:txBody>
      </p:sp>
    </p:spTree>
    <p:extLst>
      <p:ext uri="{BB962C8B-B14F-4D97-AF65-F5344CB8AC3E}">
        <p14:creationId xmlns:p14="http://schemas.microsoft.com/office/powerpoint/2010/main" val="2282714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93E0B9-7D48-32C6-9FA0-E30E041E69A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4FC9501-F29B-E9AC-53FC-C687564E7973}"/>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AA40D9D7-2DFA-CB73-AD6F-2E35D85AE4DF}"/>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637BAC1C-4309-8A1E-0FB7-43C67A20A0EE}"/>
              </a:ext>
            </a:extLst>
          </p:cNvPr>
          <p:cNvSpPr>
            <a:spLocks noGrp="1"/>
          </p:cNvSpPr>
          <p:nvPr>
            <p:ph type="dt" sz="half" idx="10"/>
          </p:nvPr>
        </p:nvSpPr>
        <p:spPr/>
        <p:txBody>
          <a:bodyPr/>
          <a:lstStyle/>
          <a:p>
            <a:fld id="{98A7B52B-697C-4D5A-A3E2-CE0A9AA4C2DF}" type="datetimeFigureOut">
              <a:rPr lang="nb-NO" smtClean="0"/>
              <a:t>12.09.2023</a:t>
            </a:fld>
            <a:endParaRPr lang="nb-NO"/>
          </a:p>
        </p:txBody>
      </p:sp>
      <p:sp>
        <p:nvSpPr>
          <p:cNvPr id="6" name="Plassholder for bunntekst 5">
            <a:extLst>
              <a:ext uri="{FF2B5EF4-FFF2-40B4-BE49-F238E27FC236}">
                <a16:creationId xmlns:a16="http://schemas.microsoft.com/office/drawing/2014/main" id="{A257068C-310B-9AE1-986C-E392E24668A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E453AC3-2835-B3A8-97BA-785A1502200B}"/>
              </a:ext>
            </a:extLst>
          </p:cNvPr>
          <p:cNvSpPr>
            <a:spLocks noGrp="1"/>
          </p:cNvSpPr>
          <p:nvPr>
            <p:ph type="sldNum" sz="quarter" idx="12"/>
          </p:nvPr>
        </p:nvSpPr>
        <p:spPr/>
        <p:txBody>
          <a:bodyPr/>
          <a:lstStyle/>
          <a:p>
            <a:fld id="{C068FA49-2A0B-421E-857A-61DB6BB01F06}" type="slidenum">
              <a:rPr lang="nb-NO" smtClean="0"/>
              <a:t>‹#›</a:t>
            </a:fld>
            <a:endParaRPr lang="nb-NO"/>
          </a:p>
        </p:txBody>
      </p:sp>
    </p:spTree>
    <p:extLst>
      <p:ext uri="{BB962C8B-B14F-4D97-AF65-F5344CB8AC3E}">
        <p14:creationId xmlns:p14="http://schemas.microsoft.com/office/powerpoint/2010/main" val="35733712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C40787-5EA2-43ED-A961-9B8E7160987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5B676D6-F61F-4DB0-A4C1-59D98991540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C615089-75E5-44C1-A27C-2BA227D2628F}"/>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52AF8C1-C213-4A0D-8DF2-7F2FA81CEC19}"/>
              </a:ext>
            </a:extLst>
          </p:cNvPr>
          <p:cNvSpPr>
            <a:spLocks noGrp="1"/>
          </p:cNvSpPr>
          <p:nvPr>
            <p:ph type="dt" sz="half" idx="10"/>
          </p:nvPr>
        </p:nvSpPr>
        <p:spPr>
          <a:xfrm>
            <a:off x="838200" y="6356350"/>
            <a:ext cx="2743200" cy="365125"/>
          </a:xfrm>
          <a:prstGeom prst="rect">
            <a:avLst/>
          </a:prstGeom>
        </p:spPr>
        <p:txBody>
          <a:bodyPr/>
          <a:lstStyle/>
          <a:p>
            <a:fld id="{257925D8-68C2-4777-9AF1-340A98F1AAF4}" type="datetimeFigureOut">
              <a:rPr lang="nb-NO" smtClean="0"/>
              <a:t>12.09.2023</a:t>
            </a:fld>
            <a:endParaRPr lang="nb-NO"/>
          </a:p>
        </p:txBody>
      </p:sp>
      <p:sp>
        <p:nvSpPr>
          <p:cNvPr id="6" name="Plassholder for bunntekst 5">
            <a:extLst>
              <a:ext uri="{FF2B5EF4-FFF2-40B4-BE49-F238E27FC236}">
                <a16:creationId xmlns:a16="http://schemas.microsoft.com/office/drawing/2014/main" id="{BEACD7C4-1E01-4CC8-A7C9-00FCF811B7E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2994C52-4F67-45C5-9436-E150B4932459}"/>
              </a:ext>
            </a:extLst>
          </p:cNvPr>
          <p:cNvSpPr>
            <a:spLocks noGrp="1"/>
          </p:cNvSpPr>
          <p:nvPr>
            <p:ph type="sldNum" sz="quarter" idx="12"/>
          </p:nvPr>
        </p:nvSpPr>
        <p:spPr>
          <a:xfrm>
            <a:off x="8610600" y="6356350"/>
            <a:ext cx="2743200" cy="365125"/>
          </a:xfrm>
          <a:prstGeom prst="rect">
            <a:avLst/>
          </a:prstGeom>
        </p:spPr>
        <p:txBody>
          <a:bodyPr/>
          <a:lstStyle/>
          <a:p>
            <a:fld id="{C85B19D7-8749-4250-95BE-6026B9170EFE}" type="slidenum">
              <a:rPr lang="nb-NO" smtClean="0"/>
              <a:t>‹#›</a:t>
            </a:fld>
            <a:endParaRPr lang="nb-NO"/>
          </a:p>
        </p:txBody>
      </p:sp>
    </p:spTree>
    <p:extLst>
      <p:ext uri="{BB962C8B-B14F-4D97-AF65-F5344CB8AC3E}">
        <p14:creationId xmlns:p14="http://schemas.microsoft.com/office/powerpoint/2010/main" val="37500422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61E1B8-B849-4395-B184-C1A551633868}"/>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8818E83-4B79-4708-B75E-5E790DC269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C1707C95-C0BE-46C7-BEA5-000A711FD8E7}"/>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04B078A-E54E-4EBC-94A8-37CF08BDA1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AF3AAEAD-624D-4CCF-BAF5-BC0F7A1DCAD1}"/>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12364712-36A5-4D67-98B9-9076D4E8E1EC}"/>
              </a:ext>
            </a:extLst>
          </p:cNvPr>
          <p:cNvSpPr>
            <a:spLocks noGrp="1"/>
          </p:cNvSpPr>
          <p:nvPr>
            <p:ph type="dt" sz="half" idx="10"/>
          </p:nvPr>
        </p:nvSpPr>
        <p:spPr>
          <a:xfrm>
            <a:off x="838200" y="6356350"/>
            <a:ext cx="2743200" cy="365125"/>
          </a:xfrm>
          <a:prstGeom prst="rect">
            <a:avLst/>
          </a:prstGeom>
        </p:spPr>
        <p:txBody>
          <a:bodyPr/>
          <a:lstStyle/>
          <a:p>
            <a:fld id="{257925D8-68C2-4777-9AF1-340A98F1AAF4}" type="datetimeFigureOut">
              <a:rPr lang="nb-NO" smtClean="0"/>
              <a:t>12.09.2023</a:t>
            </a:fld>
            <a:endParaRPr lang="nb-NO"/>
          </a:p>
        </p:txBody>
      </p:sp>
      <p:sp>
        <p:nvSpPr>
          <p:cNvPr id="8" name="Plassholder for bunntekst 7">
            <a:extLst>
              <a:ext uri="{FF2B5EF4-FFF2-40B4-BE49-F238E27FC236}">
                <a16:creationId xmlns:a16="http://schemas.microsoft.com/office/drawing/2014/main" id="{02785F0B-FC56-4D38-9483-71E25CBAC5BA}"/>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1147C509-876E-4E2E-9794-D17A619883B0}"/>
              </a:ext>
            </a:extLst>
          </p:cNvPr>
          <p:cNvSpPr>
            <a:spLocks noGrp="1"/>
          </p:cNvSpPr>
          <p:nvPr>
            <p:ph type="sldNum" sz="quarter" idx="12"/>
          </p:nvPr>
        </p:nvSpPr>
        <p:spPr>
          <a:xfrm>
            <a:off x="8610600" y="6356350"/>
            <a:ext cx="2743200" cy="365125"/>
          </a:xfrm>
          <a:prstGeom prst="rect">
            <a:avLst/>
          </a:prstGeom>
        </p:spPr>
        <p:txBody>
          <a:bodyPr/>
          <a:lstStyle/>
          <a:p>
            <a:fld id="{C85B19D7-8749-4250-95BE-6026B9170EFE}" type="slidenum">
              <a:rPr lang="nb-NO" smtClean="0"/>
              <a:t>‹#›</a:t>
            </a:fld>
            <a:endParaRPr lang="nb-NO"/>
          </a:p>
        </p:txBody>
      </p:sp>
    </p:spTree>
    <p:extLst>
      <p:ext uri="{BB962C8B-B14F-4D97-AF65-F5344CB8AC3E}">
        <p14:creationId xmlns:p14="http://schemas.microsoft.com/office/powerpoint/2010/main" val="10474778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0283C4-04DF-42D7-8384-BFC5755B95EA}"/>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CF64CA7-7A9E-406F-B52C-9AD5F63F3747}"/>
              </a:ext>
            </a:extLst>
          </p:cNvPr>
          <p:cNvSpPr>
            <a:spLocks noGrp="1"/>
          </p:cNvSpPr>
          <p:nvPr>
            <p:ph type="dt" sz="half" idx="10"/>
          </p:nvPr>
        </p:nvSpPr>
        <p:spPr>
          <a:xfrm>
            <a:off x="838200" y="6356350"/>
            <a:ext cx="2743200" cy="365125"/>
          </a:xfrm>
          <a:prstGeom prst="rect">
            <a:avLst/>
          </a:prstGeom>
        </p:spPr>
        <p:txBody>
          <a:bodyPr/>
          <a:lstStyle/>
          <a:p>
            <a:fld id="{257925D8-68C2-4777-9AF1-340A98F1AAF4}" type="datetimeFigureOut">
              <a:rPr lang="nb-NO" smtClean="0"/>
              <a:t>12.09.2023</a:t>
            </a:fld>
            <a:endParaRPr lang="nb-NO"/>
          </a:p>
        </p:txBody>
      </p:sp>
      <p:sp>
        <p:nvSpPr>
          <p:cNvPr id="4" name="Plassholder for bunntekst 3">
            <a:extLst>
              <a:ext uri="{FF2B5EF4-FFF2-40B4-BE49-F238E27FC236}">
                <a16:creationId xmlns:a16="http://schemas.microsoft.com/office/drawing/2014/main" id="{6270DFAB-8DE1-4041-B8F8-5C122BFECD25}"/>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8F659B1-A30F-4DAE-9385-4B215D6B89F2}"/>
              </a:ext>
            </a:extLst>
          </p:cNvPr>
          <p:cNvSpPr>
            <a:spLocks noGrp="1"/>
          </p:cNvSpPr>
          <p:nvPr>
            <p:ph type="sldNum" sz="quarter" idx="12"/>
          </p:nvPr>
        </p:nvSpPr>
        <p:spPr>
          <a:xfrm>
            <a:off x="8610600" y="6356350"/>
            <a:ext cx="2743200" cy="365125"/>
          </a:xfrm>
          <a:prstGeom prst="rect">
            <a:avLst/>
          </a:prstGeom>
        </p:spPr>
        <p:txBody>
          <a:bodyPr/>
          <a:lstStyle/>
          <a:p>
            <a:fld id="{C85B19D7-8749-4250-95BE-6026B9170EFE}" type="slidenum">
              <a:rPr lang="nb-NO" smtClean="0"/>
              <a:t>‹#›</a:t>
            </a:fld>
            <a:endParaRPr lang="nb-NO"/>
          </a:p>
        </p:txBody>
      </p:sp>
    </p:spTree>
    <p:extLst>
      <p:ext uri="{BB962C8B-B14F-4D97-AF65-F5344CB8AC3E}">
        <p14:creationId xmlns:p14="http://schemas.microsoft.com/office/powerpoint/2010/main" val="923828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FA967E0-0307-4223-92E3-A5B87C79A4E4}"/>
              </a:ext>
            </a:extLst>
          </p:cNvPr>
          <p:cNvSpPr>
            <a:spLocks noGrp="1"/>
          </p:cNvSpPr>
          <p:nvPr>
            <p:ph type="dt" sz="half" idx="10"/>
          </p:nvPr>
        </p:nvSpPr>
        <p:spPr>
          <a:xfrm>
            <a:off x="838200" y="6356350"/>
            <a:ext cx="2743200" cy="365125"/>
          </a:xfrm>
          <a:prstGeom prst="rect">
            <a:avLst/>
          </a:prstGeom>
        </p:spPr>
        <p:txBody>
          <a:bodyPr/>
          <a:lstStyle/>
          <a:p>
            <a:fld id="{257925D8-68C2-4777-9AF1-340A98F1AAF4}" type="datetimeFigureOut">
              <a:rPr lang="nb-NO" smtClean="0"/>
              <a:t>12.09.2023</a:t>
            </a:fld>
            <a:endParaRPr lang="nb-NO"/>
          </a:p>
        </p:txBody>
      </p:sp>
      <p:sp>
        <p:nvSpPr>
          <p:cNvPr id="3" name="Plassholder for bunntekst 2">
            <a:extLst>
              <a:ext uri="{FF2B5EF4-FFF2-40B4-BE49-F238E27FC236}">
                <a16:creationId xmlns:a16="http://schemas.microsoft.com/office/drawing/2014/main" id="{0536ADC2-EAC2-4065-9CC8-7ACA8591939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00E0715-F9BE-4701-922A-690C1B18D8E5}"/>
              </a:ext>
            </a:extLst>
          </p:cNvPr>
          <p:cNvSpPr>
            <a:spLocks noGrp="1"/>
          </p:cNvSpPr>
          <p:nvPr>
            <p:ph type="sldNum" sz="quarter" idx="12"/>
          </p:nvPr>
        </p:nvSpPr>
        <p:spPr>
          <a:xfrm>
            <a:off x="8610600" y="6356350"/>
            <a:ext cx="2743200" cy="365125"/>
          </a:xfrm>
          <a:prstGeom prst="rect">
            <a:avLst/>
          </a:prstGeom>
        </p:spPr>
        <p:txBody>
          <a:bodyPr/>
          <a:lstStyle/>
          <a:p>
            <a:fld id="{C85B19D7-8749-4250-95BE-6026B9170EFE}" type="slidenum">
              <a:rPr lang="nb-NO" smtClean="0"/>
              <a:t>‹#›</a:t>
            </a:fld>
            <a:endParaRPr lang="nb-NO"/>
          </a:p>
        </p:txBody>
      </p:sp>
    </p:spTree>
    <p:extLst>
      <p:ext uri="{BB962C8B-B14F-4D97-AF65-F5344CB8AC3E}">
        <p14:creationId xmlns:p14="http://schemas.microsoft.com/office/powerpoint/2010/main" val="7569098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4B146B-B7F7-4D16-897F-C51D175F2A8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A29DBA5-E763-48D3-9648-4BE46710C0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DA504D23-31F8-4E2C-9FFD-863292EED7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EDC9A79F-5AE4-41EA-B569-C9D1740E9203}"/>
              </a:ext>
            </a:extLst>
          </p:cNvPr>
          <p:cNvSpPr>
            <a:spLocks noGrp="1"/>
          </p:cNvSpPr>
          <p:nvPr>
            <p:ph type="dt" sz="half" idx="10"/>
          </p:nvPr>
        </p:nvSpPr>
        <p:spPr>
          <a:xfrm>
            <a:off x="838200" y="6356350"/>
            <a:ext cx="2743200" cy="365125"/>
          </a:xfrm>
          <a:prstGeom prst="rect">
            <a:avLst/>
          </a:prstGeom>
        </p:spPr>
        <p:txBody>
          <a:bodyPr/>
          <a:lstStyle/>
          <a:p>
            <a:fld id="{257925D8-68C2-4777-9AF1-340A98F1AAF4}" type="datetimeFigureOut">
              <a:rPr lang="nb-NO" smtClean="0"/>
              <a:t>12.09.2023</a:t>
            </a:fld>
            <a:endParaRPr lang="nb-NO"/>
          </a:p>
        </p:txBody>
      </p:sp>
      <p:sp>
        <p:nvSpPr>
          <p:cNvPr id="6" name="Plassholder for bunntekst 5">
            <a:extLst>
              <a:ext uri="{FF2B5EF4-FFF2-40B4-BE49-F238E27FC236}">
                <a16:creationId xmlns:a16="http://schemas.microsoft.com/office/drawing/2014/main" id="{BD1162FD-5214-49AC-BD3E-6753BE89E89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9DA8448-0630-49EC-AC4A-5201D4DDFE06}"/>
              </a:ext>
            </a:extLst>
          </p:cNvPr>
          <p:cNvSpPr>
            <a:spLocks noGrp="1"/>
          </p:cNvSpPr>
          <p:nvPr>
            <p:ph type="sldNum" sz="quarter" idx="12"/>
          </p:nvPr>
        </p:nvSpPr>
        <p:spPr>
          <a:xfrm>
            <a:off x="8610600" y="6356350"/>
            <a:ext cx="2743200" cy="365125"/>
          </a:xfrm>
          <a:prstGeom prst="rect">
            <a:avLst/>
          </a:prstGeom>
        </p:spPr>
        <p:txBody>
          <a:bodyPr/>
          <a:lstStyle/>
          <a:p>
            <a:fld id="{C85B19D7-8749-4250-95BE-6026B9170EFE}" type="slidenum">
              <a:rPr lang="nb-NO" smtClean="0"/>
              <a:t>‹#›</a:t>
            </a:fld>
            <a:endParaRPr lang="nb-NO"/>
          </a:p>
        </p:txBody>
      </p:sp>
    </p:spTree>
    <p:extLst>
      <p:ext uri="{BB962C8B-B14F-4D97-AF65-F5344CB8AC3E}">
        <p14:creationId xmlns:p14="http://schemas.microsoft.com/office/powerpoint/2010/main" val="20547341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883A73-6AE6-437B-BEFA-E0FEE7CA28F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628D13CF-A917-438E-B432-CDD6E118EA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a:extLst>
              <a:ext uri="{FF2B5EF4-FFF2-40B4-BE49-F238E27FC236}">
                <a16:creationId xmlns:a16="http://schemas.microsoft.com/office/drawing/2014/main" id="{9294537D-AAC0-4B9E-995E-A9E77EBC7A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9FBF036-570E-4FB2-9E32-ECBE3B05D65D}"/>
              </a:ext>
            </a:extLst>
          </p:cNvPr>
          <p:cNvSpPr>
            <a:spLocks noGrp="1"/>
          </p:cNvSpPr>
          <p:nvPr>
            <p:ph type="dt" sz="half" idx="10"/>
          </p:nvPr>
        </p:nvSpPr>
        <p:spPr>
          <a:xfrm>
            <a:off x="838200" y="6356350"/>
            <a:ext cx="2743200" cy="365125"/>
          </a:xfrm>
          <a:prstGeom prst="rect">
            <a:avLst/>
          </a:prstGeom>
        </p:spPr>
        <p:txBody>
          <a:bodyPr/>
          <a:lstStyle/>
          <a:p>
            <a:fld id="{257925D8-68C2-4777-9AF1-340A98F1AAF4}" type="datetimeFigureOut">
              <a:rPr lang="nb-NO" smtClean="0"/>
              <a:t>12.09.2023</a:t>
            </a:fld>
            <a:endParaRPr lang="nb-NO"/>
          </a:p>
        </p:txBody>
      </p:sp>
      <p:sp>
        <p:nvSpPr>
          <p:cNvPr id="6" name="Plassholder for bunntekst 5">
            <a:extLst>
              <a:ext uri="{FF2B5EF4-FFF2-40B4-BE49-F238E27FC236}">
                <a16:creationId xmlns:a16="http://schemas.microsoft.com/office/drawing/2014/main" id="{78AC7352-3B1B-44DC-91B9-76D813F185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88B058D-6C9B-4BCB-8FF2-60C73F92F6A0}"/>
              </a:ext>
            </a:extLst>
          </p:cNvPr>
          <p:cNvSpPr>
            <a:spLocks noGrp="1"/>
          </p:cNvSpPr>
          <p:nvPr>
            <p:ph type="sldNum" sz="quarter" idx="12"/>
          </p:nvPr>
        </p:nvSpPr>
        <p:spPr>
          <a:xfrm>
            <a:off x="8610600" y="6356350"/>
            <a:ext cx="2743200" cy="365125"/>
          </a:xfrm>
          <a:prstGeom prst="rect">
            <a:avLst/>
          </a:prstGeom>
        </p:spPr>
        <p:txBody>
          <a:bodyPr/>
          <a:lstStyle/>
          <a:p>
            <a:fld id="{C85B19D7-8749-4250-95BE-6026B9170EFE}" type="slidenum">
              <a:rPr lang="nb-NO" smtClean="0"/>
              <a:t>‹#›</a:t>
            </a:fld>
            <a:endParaRPr lang="nb-NO"/>
          </a:p>
        </p:txBody>
      </p:sp>
    </p:spTree>
    <p:extLst>
      <p:ext uri="{BB962C8B-B14F-4D97-AF65-F5344CB8AC3E}">
        <p14:creationId xmlns:p14="http://schemas.microsoft.com/office/powerpoint/2010/main" val="31849504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8A13CB-9770-40A9-B5C4-3CD14A1AC3C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A48B493-23B3-43E9-84BD-247C2525566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971F60A-210C-4D02-B280-B5EBE42D665F}"/>
              </a:ext>
            </a:extLst>
          </p:cNvPr>
          <p:cNvSpPr>
            <a:spLocks noGrp="1"/>
          </p:cNvSpPr>
          <p:nvPr>
            <p:ph type="dt" sz="half" idx="10"/>
          </p:nvPr>
        </p:nvSpPr>
        <p:spPr>
          <a:xfrm>
            <a:off x="838200" y="6356350"/>
            <a:ext cx="2743200" cy="365125"/>
          </a:xfrm>
          <a:prstGeom prst="rect">
            <a:avLst/>
          </a:prstGeom>
        </p:spPr>
        <p:txBody>
          <a:bodyPr/>
          <a:lstStyle/>
          <a:p>
            <a:fld id="{257925D8-68C2-4777-9AF1-340A98F1AAF4}" type="datetimeFigureOut">
              <a:rPr lang="nb-NO" smtClean="0"/>
              <a:t>12.09.2023</a:t>
            </a:fld>
            <a:endParaRPr lang="nb-NO"/>
          </a:p>
        </p:txBody>
      </p:sp>
      <p:sp>
        <p:nvSpPr>
          <p:cNvPr id="5" name="Plassholder for bunntekst 4">
            <a:extLst>
              <a:ext uri="{FF2B5EF4-FFF2-40B4-BE49-F238E27FC236}">
                <a16:creationId xmlns:a16="http://schemas.microsoft.com/office/drawing/2014/main" id="{9513A5DA-BC86-4A98-B5F5-31E0D9E98E8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010C436-711E-460D-A16B-BD5D4785824C}"/>
              </a:ext>
            </a:extLst>
          </p:cNvPr>
          <p:cNvSpPr>
            <a:spLocks noGrp="1"/>
          </p:cNvSpPr>
          <p:nvPr>
            <p:ph type="sldNum" sz="quarter" idx="12"/>
          </p:nvPr>
        </p:nvSpPr>
        <p:spPr>
          <a:xfrm>
            <a:off x="8610600" y="6356350"/>
            <a:ext cx="2743200" cy="365125"/>
          </a:xfrm>
          <a:prstGeom prst="rect">
            <a:avLst/>
          </a:prstGeom>
        </p:spPr>
        <p:txBody>
          <a:bodyPr/>
          <a:lstStyle/>
          <a:p>
            <a:fld id="{C85B19D7-8749-4250-95BE-6026B9170EFE}" type="slidenum">
              <a:rPr lang="nb-NO" smtClean="0"/>
              <a:t>‹#›</a:t>
            </a:fld>
            <a:endParaRPr lang="nb-NO"/>
          </a:p>
        </p:txBody>
      </p:sp>
    </p:spTree>
    <p:extLst>
      <p:ext uri="{BB962C8B-B14F-4D97-AF65-F5344CB8AC3E}">
        <p14:creationId xmlns:p14="http://schemas.microsoft.com/office/powerpoint/2010/main" val="1107694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D5BEF792-8CB4-40B2-A76F-059CBE86197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D2C738BF-66ED-4BA5-802C-8E0B44346B87}"/>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BE5AED0-69AF-49D3-A05C-EA0950281776}"/>
              </a:ext>
            </a:extLst>
          </p:cNvPr>
          <p:cNvSpPr>
            <a:spLocks noGrp="1"/>
          </p:cNvSpPr>
          <p:nvPr>
            <p:ph type="dt" sz="half" idx="10"/>
          </p:nvPr>
        </p:nvSpPr>
        <p:spPr>
          <a:xfrm>
            <a:off x="838200" y="6356350"/>
            <a:ext cx="2743200" cy="365125"/>
          </a:xfrm>
          <a:prstGeom prst="rect">
            <a:avLst/>
          </a:prstGeom>
        </p:spPr>
        <p:txBody>
          <a:bodyPr/>
          <a:lstStyle/>
          <a:p>
            <a:fld id="{257925D8-68C2-4777-9AF1-340A98F1AAF4}" type="datetimeFigureOut">
              <a:rPr lang="nb-NO" smtClean="0"/>
              <a:t>12.09.2023</a:t>
            </a:fld>
            <a:endParaRPr lang="nb-NO"/>
          </a:p>
        </p:txBody>
      </p:sp>
      <p:sp>
        <p:nvSpPr>
          <p:cNvPr id="5" name="Plassholder for bunntekst 4">
            <a:extLst>
              <a:ext uri="{FF2B5EF4-FFF2-40B4-BE49-F238E27FC236}">
                <a16:creationId xmlns:a16="http://schemas.microsoft.com/office/drawing/2014/main" id="{09E51BF3-DC76-4B25-826A-18D2218E721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BD02453-0D9E-4B07-A78D-811DC090EC95}"/>
              </a:ext>
            </a:extLst>
          </p:cNvPr>
          <p:cNvSpPr>
            <a:spLocks noGrp="1"/>
          </p:cNvSpPr>
          <p:nvPr>
            <p:ph type="sldNum" sz="quarter" idx="12"/>
          </p:nvPr>
        </p:nvSpPr>
        <p:spPr>
          <a:xfrm>
            <a:off x="8610600" y="6356350"/>
            <a:ext cx="2743200" cy="365125"/>
          </a:xfrm>
          <a:prstGeom prst="rect">
            <a:avLst/>
          </a:prstGeom>
        </p:spPr>
        <p:txBody>
          <a:bodyPr/>
          <a:lstStyle/>
          <a:p>
            <a:fld id="{C85B19D7-8749-4250-95BE-6026B9170EFE}" type="slidenum">
              <a:rPr lang="nb-NO" smtClean="0"/>
              <a:t>‹#›</a:t>
            </a:fld>
            <a:endParaRPr lang="nb-NO"/>
          </a:p>
        </p:txBody>
      </p:sp>
    </p:spTree>
    <p:extLst>
      <p:ext uri="{BB962C8B-B14F-4D97-AF65-F5344CB8AC3E}">
        <p14:creationId xmlns:p14="http://schemas.microsoft.com/office/powerpoint/2010/main" val="222548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BC0448-BD23-243D-7BB6-62319931DB3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FD75A0E6-1DD6-B41C-8461-0FC33E7E61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F0AFCBC2-2073-C165-31F2-D917970E7CF4}"/>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FC7DD4FD-BAFC-A711-0B42-9F80599915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4B0543C0-B582-ADFA-BA31-F1795665C783}"/>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36A7BD5-49CC-798D-1957-55E515E195AA}"/>
              </a:ext>
            </a:extLst>
          </p:cNvPr>
          <p:cNvSpPr>
            <a:spLocks noGrp="1"/>
          </p:cNvSpPr>
          <p:nvPr>
            <p:ph type="dt" sz="half" idx="10"/>
          </p:nvPr>
        </p:nvSpPr>
        <p:spPr/>
        <p:txBody>
          <a:bodyPr/>
          <a:lstStyle/>
          <a:p>
            <a:fld id="{98A7B52B-697C-4D5A-A3E2-CE0A9AA4C2DF}" type="datetimeFigureOut">
              <a:rPr lang="nb-NO" smtClean="0"/>
              <a:t>12.09.2023</a:t>
            </a:fld>
            <a:endParaRPr lang="nb-NO"/>
          </a:p>
        </p:txBody>
      </p:sp>
      <p:sp>
        <p:nvSpPr>
          <p:cNvPr id="8" name="Plassholder for bunntekst 7">
            <a:extLst>
              <a:ext uri="{FF2B5EF4-FFF2-40B4-BE49-F238E27FC236}">
                <a16:creationId xmlns:a16="http://schemas.microsoft.com/office/drawing/2014/main" id="{C61FD7F8-61C9-ADE4-C039-0008D75FBED6}"/>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EBE195BD-68F6-20FC-2150-77E59F3D9243}"/>
              </a:ext>
            </a:extLst>
          </p:cNvPr>
          <p:cNvSpPr>
            <a:spLocks noGrp="1"/>
          </p:cNvSpPr>
          <p:nvPr>
            <p:ph type="sldNum" sz="quarter" idx="12"/>
          </p:nvPr>
        </p:nvSpPr>
        <p:spPr/>
        <p:txBody>
          <a:bodyPr/>
          <a:lstStyle/>
          <a:p>
            <a:fld id="{C068FA49-2A0B-421E-857A-61DB6BB01F06}" type="slidenum">
              <a:rPr lang="nb-NO" smtClean="0"/>
              <a:t>‹#›</a:t>
            </a:fld>
            <a:endParaRPr lang="nb-NO"/>
          </a:p>
        </p:txBody>
      </p:sp>
    </p:spTree>
    <p:extLst>
      <p:ext uri="{BB962C8B-B14F-4D97-AF65-F5344CB8AC3E}">
        <p14:creationId xmlns:p14="http://schemas.microsoft.com/office/powerpoint/2010/main" val="1833365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0D7316-BD4A-2DC4-80E6-0E6A7AFA86E3}"/>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DEE054F4-C1E4-D6D3-33B2-63C8DCD395F9}"/>
              </a:ext>
            </a:extLst>
          </p:cNvPr>
          <p:cNvSpPr>
            <a:spLocks noGrp="1"/>
          </p:cNvSpPr>
          <p:nvPr>
            <p:ph type="dt" sz="half" idx="10"/>
          </p:nvPr>
        </p:nvSpPr>
        <p:spPr/>
        <p:txBody>
          <a:bodyPr/>
          <a:lstStyle/>
          <a:p>
            <a:fld id="{98A7B52B-697C-4D5A-A3E2-CE0A9AA4C2DF}" type="datetimeFigureOut">
              <a:rPr lang="nb-NO" smtClean="0"/>
              <a:t>12.09.2023</a:t>
            </a:fld>
            <a:endParaRPr lang="nb-NO"/>
          </a:p>
        </p:txBody>
      </p:sp>
      <p:sp>
        <p:nvSpPr>
          <p:cNvPr id="4" name="Plassholder for bunntekst 3">
            <a:extLst>
              <a:ext uri="{FF2B5EF4-FFF2-40B4-BE49-F238E27FC236}">
                <a16:creationId xmlns:a16="http://schemas.microsoft.com/office/drawing/2014/main" id="{4D83253D-4BF9-38B2-B24A-83806E0F5744}"/>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655B9B4B-2554-7A1E-74B2-F6D28990BA39}"/>
              </a:ext>
            </a:extLst>
          </p:cNvPr>
          <p:cNvSpPr>
            <a:spLocks noGrp="1"/>
          </p:cNvSpPr>
          <p:nvPr>
            <p:ph type="sldNum" sz="quarter" idx="12"/>
          </p:nvPr>
        </p:nvSpPr>
        <p:spPr/>
        <p:txBody>
          <a:bodyPr/>
          <a:lstStyle/>
          <a:p>
            <a:fld id="{C068FA49-2A0B-421E-857A-61DB6BB01F06}" type="slidenum">
              <a:rPr lang="nb-NO" smtClean="0"/>
              <a:t>‹#›</a:t>
            </a:fld>
            <a:endParaRPr lang="nb-NO"/>
          </a:p>
        </p:txBody>
      </p:sp>
    </p:spTree>
    <p:extLst>
      <p:ext uri="{BB962C8B-B14F-4D97-AF65-F5344CB8AC3E}">
        <p14:creationId xmlns:p14="http://schemas.microsoft.com/office/powerpoint/2010/main" val="4183134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0B78AC9-2769-853A-8595-F6B10F76FA81}"/>
              </a:ext>
            </a:extLst>
          </p:cNvPr>
          <p:cNvSpPr>
            <a:spLocks noGrp="1"/>
          </p:cNvSpPr>
          <p:nvPr>
            <p:ph type="dt" sz="half" idx="10"/>
          </p:nvPr>
        </p:nvSpPr>
        <p:spPr/>
        <p:txBody>
          <a:bodyPr/>
          <a:lstStyle/>
          <a:p>
            <a:fld id="{98A7B52B-697C-4D5A-A3E2-CE0A9AA4C2DF}" type="datetimeFigureOut">
              <a:rPr lang="nb-NO" smtClean="0"/>
              <a:t>12.09.2023</a:t>
            </a:fld>
            <a:endParaRPr lang="nb-NO"/>
          </a:p>
        </p:txBody>
      </p:sp>
      <p:sp>
        <p:nvSpPr>
          <p:cNvPr id="3" name="Plassholder for bunntekst 2">
            <a:extLst>
              <a:ext uri="{FF2B5EF4-FFF2-40B4-BE49-F238E27FC236}">
                <a16:creationId xmlns:a16="http://schemas.microsoft.com/office/drawing/2014/main" id="{D004E6EA-7D64-6959-DB25-3863577946D1}"/>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4BF4BA81-1D04-91DC-67C4-0B9291F20C57}"/>
              </a:ext>
            </a:extLst>
          </p:cNvPr>
          <p:cNvSpPr>
            <a:spLocks noGrp="1"/>
          </p:cNvSpPr>
          <p:nvPr>
            <p:ph type="sldNum" sz="quarter" idx="12"/>
          </p:nvPr>
        </p:nvSpPr>
        <p:spPr/>
        <p:txBody>
          <a:bodyPr/>
          <a:lstStyle/>
          <a:p>
            <a:fld id="{C068FA49-2A0B-421E-857A-61DB6BB01F06}" type="slidenum">
              <a:rPr lang="nb-NO" smtClean="0"/>
              <a:t>‹#›</a:t>
            </a:fld>
            <a:endParaRPr lang="nb-NO"/>
          </a:p>
        </p:txBody>
      </p:sp>
    </p:spTree>
    <p:extLst>
      <p:ext uri="{BB962C8B-B14F-4D97-AF65-F5344CB8AC3E}">
        <p14:creationId xmlns:p14="http://schemas.microsoft.com/office/powerpoint/2010/main" val="134917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13CF0A-C5BB-4E12-6828-01646EDB5F5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8AF3444-1165-7B1E-3670-47D0769D9D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F9E1F5E-D2AD-46EE-CA8B-13192D136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448CC38-B92B-0C51-E592-880679BD5CB2}"/>
              </a:ext>
            </a:extLst>
          </p:cNvPr>
          <p:cNvSpPr>
            <a:spLocks noGrp="1"/>
          </p:cNvSpPr>
          <p:nvPr>
            <p:ph type="dt" sz="half" idx="10"/>
          </p:nvPr>
        </p:nvSpPr>
        <p:spPr/>
        <p:txBody>
          <a:bodyPr/>
          <a:lstStyle/>
          <a:p>
            <a:fld id="{98A7B52B-697C-4D5A-A3E2-CE0A9AA4C2DF}" type="datetimeFigureOut">
              <a:rPr lang="nb-NO" smtClean="0"/>
              <a:t>12.09.2023</a:t>
            </a:fld>
            <a:endParaRPr lang="nb-NO"/>
          </a:p>
        </p:txBody>
      </p:sp>
      <p:sp>
        <p:nvSpPr>
          <p:cNvPr id="6" name="Plassholder for bunntekst 5">
            <a:extLst>
              <a:ext uri="{FF2B5EF4-FFF2-40B4-BE49-F238E27FC236}">
                <a16:creationId xmlns:a16="http://schemas.microsoft.com/office/drawing/2014/main" id="{8D668534-B455-6028-1655-1A5038B9FFD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7FE6AAA-0CC7-4880-1E8C-C80FDDB13B6A}"/>
              </a:ext>
            </a:extLst>
          </p:cNvPr>
          <p:cNvSpPr>
            <a:spLocks noGrp="1"/>
          </p:cNvSpPr>
          <p:nvPr>
            <p:ph type="sldNum" sz="quarter" idx="12"/>
          </p:nvPr>
        </p:nvSpPr>
        <p:spPr/>
        <p:txBody>
          <a:bodyPr/>
          <a:lstStyle/>
          <a:p>
            <a:fld id="{C068FA49-2A0B-421E-857A-61DB6BB01F06}" type="slidenum">
              <a:rPr lang="nb-NO" smtClean="0"/>
              <a:t>‹#›</a:t>
            </a:fld>
            <a:endParaRPr lang="nb-NO"/>
          </a:p>
        </p:txBody>
      </p:sp>
    </p:spTree>
    <p:extLst>
      <p:ext uri="{BB962C8B-B14F-4D97-AF65-F5344CB8AC3E}">
        <p14:creationId xmlns:p14="http://schemas.microsoft.com/office/powerpoint/2010/main" val="106978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CB8501-5D42-8F71-275F-7634B0E4390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F365542-718F-3CC6-51A7-DA1FC218C6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4A914899-60A7-D916-1783-12D9E7B637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EC97CC56-E38E-42F9-B427-E2B50B5F7B73}"/>
              </a:ext>
            </a:extLst>
          </p:cNvPr>
          <p:cNvSpPr>
            <a:spLocks noGrp="1"/>
          </p:cNvSpPr>
          <p:nvPr>
            <p:ph type="dt" sz="half" idx="10"/>
          </p:nvPr>
        </p:nvSpPr>
        <p:spPr/>
        <p:txBody>
          <a:bodyPr/>
          <a:lstStyle/>
          <a:p>
            <a:fld id="{98A7B52B-697C-4D5A-A3E2-CE0A9AA4C2DF}" type="datetimeFigureOut">
              <a:rPr lang="nb-NO" smtClean="0"/>
              <a:t>12.09.2023</a:t>
            </a:fld>
            <a:endParaRPr lang="nb-NO"/>
          </a:p>
        </p:txBody>
      </p:sp>
      <p:sp>
        <p:nvSpPr>
          <p:cNvPr id="6" name="Plassholder for bunntekst 5">
            <a:extLst>
              <a:ext uri="{FF2B5EF4-FFF2-40B4-BE49-F238E27FC236}">
                <a16:creationId xmlns:a16="http://schemas.microsoft.com/office/drawing/2014/main" id="{57E4AE49-7925-E5A1-FB92-7F0467D8CC4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37EE1FF-1F0C-C5BA-201D-A53FDC744847}"/>
              </a:ext>
            </a:extLst>
          </p:cNvPr>
          <p:cNvSpPr>
            <a:spLocks noGrp="1"/>
          </p:cNvSpPr>
          <p:nvPr>
            <p:ph type="sldNum" sz="quarter" idx="12"/>
          </p:nvPr>
        </p:nvSpPr>
        <p:spPr/>
        <p:txBody>
          <a:bodyPr/>
          <a:lstStyle/>
          <a:p>
            <a:fld id="{C068FA49-2A0B-421E-857A-61DB6BB01F06}" type="slidenum">
              <a:rPr lang="nb-NO" smtClean="0"/>
              <a:t>‹#›</a:t>
            </a:fld>
            <a:endParaRPr lang="nb-NO"/>
          </a:p>
        </p:txBody>
      </p:sp>
    </p:spTree>
    <p:extLst>
      <p:ext uri="{BB962C8B-B14F-4D97-AF65-F5344CB8AC3E}">
        <p14:creationId xmlns:p14="http://schemas.microsoft.com/office/powerpoint/2010/main" val="35022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ADCBE37-F037-F8FF-9EF7-65CD8F3760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7518D7FC-1967-9525-70CA-E26E575160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C3631D7-2BD2-6A91-D504-A74719EE96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A7B52B-697C-4D5A-A3E2-CE0A9AA4C2DF}" type="datetimeFigureOut">
              <a:rPr lang="nb-NO" smtClean="0"/>
              <a:t>12.09.2023</a:t>
            </a:fld>
            <a:endParaRPr lang="nb-NO"/>
          </a:p>
        </p:txBody>
      </p:sp>
      <p:sp>
        <p:nvSpPr>
          <p:cNvPr id="5" name="Plassholder for bunntekst 4">
            <a:extLst>
              <a:ext uri="{FF2B5EF4-FFF2-40B4-BE49-F238E27FC236}">
                <a16:creationId xmlns:a16="http://schemas.microsoft.com/office/drawing/2014/main" id="{3EFFE8F8-27E8-A9D4-2211-EF7C5B7E8F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D98DF2E1-675E-9B4E-3886-6A588CFC8E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8FA49-2A0B-421E-857A-61DB6BB01F06}" type="slidenum">
              <a:rPr lang="nb-NO" smtClean="0"/>
              <a:t>‹#›</a:t>
            </a:fld>
            <a:endParaRPr lang="nb-NO"/>
          </a:p>
        </p:txBody>
      </p:sp>
    </p:spTree>
    <p:extLst>
      <p:ext uri="{BB962C8B-B14F-4D97-AF65-F5344CB8AC3E}">
        <p14:creationId xmlns:p14="http://schemas.microsoft.com/office/powerpoint/2010/main" val="1467269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89F1BE0-7060-E2F0-FAC9-9231806940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a:extLst>
              <a:ext uri="{FF2B5EF4-FFF2-40B4-BE49-F238E27FC236}">
                <a16:creationId xmlns:a16="http://schemas.microsoft.com/office/drawing/2014/main" id="{4EFCDCD2-AAF6-1752-06E4-9E7A360229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a:extLst>
              <a:ext uri="{FF2B5EF4-FFF2-40B4-BE49-F238E27FC236}">
                <a16:creationId xmlns:a16="http://schemas.microsoft.com/office/drawing/2014/main" id="{06832F39-1ADE-0CD7-07CF-6A0A24968C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DCC6C-DF8C-4929-A09D-3E871D70B30A}" type="datetimeFigureOut">
              <a:rPr lang="nb-NO" smtClean="0"/>
              <a:t>12.09.2023</a:t>
            </a:fld>
            <a:endParaRPr lang="nb-NO"/>
          </a:p>
        </p:txBody>
      </p:sp>
      <p:sp>
        <p:nvSpPr>
          <p:cNvPr id="5" name="Plassholder for bunntekst 4">
            <a:extLst>
              <a:ext uri="{FF2B5EF4-FFF2-40B4-BE49-F238E27FC236}">
                <a16:creationId xmlns:a16="http://schemas.microsoft.com/office/drawing/2014/main" id="{503AC2E0-2A37-B2E0-4CD4-AF377A9E61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35D6B9C6-8E40-3E18-8D65-DE9387F731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7054C9-F301-4832-82C8-E794B89F7DA7}" type="slidenum">
              <a:rPr lang="nb-NO" smtClean="0"/>
              <a:t>‹#›</a:t>
            </a:fld>
            <a:endParaRPr lang="nb-NO"/>
          </a:p>
        </p:txBody>
      </p:sp>
    </p:spTree>
    <p:extLst>
      <p:ext uri="{BB962C8B-B14F-4D97-AF65-F5344CB8AC3E}">
        <p14:creationId xmlns:p14="http://schemas.microsoft.com/office/powerpoint/2010/main" val="12088354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9EDE3"/>
        </a:solidFill>
        <a:effectLst/>
      </p:bgPr>
    </p:bg>
    <p:spTree>
      <p:nvGrpSpPr>
        <p:cNvPr id="1" name="Shape 5"/>
        <p:cNvGrpSpPr/>
        <p:nvPr/>
      </p:nvGrpSpPr>
      <p:grpSpPr>
        <a:xfrm>
          <a:off x="0" y="0"/>
          <a:ext cx="0" cy="0"/>
          <a:chOff x="0" y="0"/>
          <a:chExt cx="0" cy="0"/>
        </a:xfrm>
      </p:grpSpPr>
      <p:sp>
        <p:nvSpPr>
          <p:cNvPr id="6" name="Google Shape;6;g12d5df1c00e_10_10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g12d5df1c00e_10_102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g12d5df1c00e_10_10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93599186"/>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70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95E713A-6B2D-4447-A5AB-4EA999D919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2D526DC8-729C-4C55-BD04-360BA35B70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31424DF-A125-49BE-B587-C105E0C98A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7925D8-68C2-4777-9AF1-340A98F1AAF4}" type="datetimeFigureOut">
              <a:rPr lang="nb-NO" smtClean="0"/>
              <a:t>12.09.2023</a:t>
            </a:fld>
            <a:endParaRPr lang="nb-NO"/>
          </a:p>
        </p:txBody>
      </p:sp>
      <p:sp>
        <p:nvSpPr>
          <p:cNvPr id="5" name="Plassholder for bunntekst 4">
            <a:extLst>
              <a:ext uri="{FF2B5EF4-FFF2-40B4-BE49-F238E27FC236}">
                <a16:creationId xmlns:a16="http://schemas.microsoft.com/office/drawing/2014/main" id="{0BA95CA1-64B9-40AE-97FE-D4D06AD8CD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1BD60929-3988-469C-82F8-F668E1175E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5B19D7-8749-4250-95BE-6026B9170EFE}" type="slidenum">
              <a:rPr lang="nb-NO" smtClean="0"/>
              <a:t>‹#›</a:t>
            </a:fld>
            <a:endParaRPr lang="nb-NO"/>
          </a:p>
        </p:txBody>
      </p:sp>
      <p:sp>
        <p:nvSpPr>
          <p:cNvPr id="8" name="Dobbel bølge 7">
            <a:extLst>
              <a:ext uri="{FF2B5EF4-FFF2-40B4-BE49-F238E27FC236}">
                <a16:creationId xmlns:a16="http://schemas.microsoft.com/office/drawing/2014/main" id="{4B931CD0-FD93-4226-84B0-844B7133F333}"/>
              </a:ext>
            </a:extLst>
          </p:cNvPr>
          <p:cNvSpPr/>
          <p:nvPr userDrawn="1"/>
        </p:nvSpPr>
        <p:spPr>
          <a:xfrm>
            <a:off x="0" y="6184130"/>
            <a:ext cx="12192000" cy="907706"/>
          </a:xfrm>
          <a:prstGeom prst="doubleWave">
            <a:avLst>
              <a:gd name="adj1" fmla="val 5935"/>
              <a:gd name="adj2" fmla="val -1"/>
            </a:avLst>
          </a:prstGeom>
          <a:solidFill>
            <a:srgbClr val="5ABD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kstSylinder 8">
            <a:extLst>
              <a:ext uri="{FF2B5EF4-FFF2-40B4-BE49-F238E27FC236}">
                <a16:creationId xmlns:a16="http://schemas.microsoft.com/office/drawing/2014/main" id="{638B774D-6192-454F-BEF4-17D26FBDAF55}"/>
              </a:ext>
            </a:extLst>
          </p:cNvPr>
          <p:cNvSpPr txBox="1"/>
          <p:nvPr userDrawn="1"/>
        </p:nvSpPr>
        <p:spPr>
          <a:xfrm>
            <a:off x="816429" y="6451642"/>
            <a:ext cx="4545874" cy="276999"/>
          </a:xfrm>
          <a:prstGeom prst="rect">
            <a:avLst/>
          </a:prstGeom>
          <a:noFill/>
        </p:spPr>
        <p:txBody>
          <a:bodyPr wrap="square" rtlCol="0">
            <a:spAutoFit/>
          </a:bodyPr>
          <a:lstStyle/>
          <a:p>
            <a:r>
              <a:rPr lang="nb-NO" sz="1200">
                <a:solidFill>
                  <a:schemeClr val="bg1"/>
                </a:solidFill>
              </a:rPr>
              <a:t>Samarbeid og digitalisering for økt bærekraft og lønnsomhet</a:t>
            </a:r>
          </a:p>
        </p:txBody>
      </p:sp>
    </p:spTree>
    <p:extLst>
      <p:ext uri="{BB962C8B-B14F-4D97-AF65-F5344CB8AC3E}">
        <p14:creationId xmlns:p14="http://schemas.microsoft.com/office/powerpoint/2010/main" val="15929607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emf"/><Relationship Id="rId18" Type="http://schemas.openxmlformats.org/officeDocument/2006/relationships/image" Target="../media/image42.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11.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27.xml"/><Relationship Id="rId6" Type="http://schemas.openxmlformats.org/officeDocument/2006/relationships/image" Target="../media/image30.png"/><Relationship Id="rId11" Type="http://schemas.openxmlformats.org/officeDocument/2006/relationships/image" Target="../media/image35.emf"/><Relationship Id="rId24" Type="http://schemas.openxmlformats.org/officeDocument/2006/relationships/image" Target="../media/image48.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emf"/><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4AD0ED-45F1-4AB2-8C18-7DED238A0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7430622-9855-482E-98A8-1FAECC9090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15C76D5-716D-420A-ABDC-55BF6D9ED2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3" name="Oval 12">
              <a:extLst>
                <a:ext uri="{FF2B5EF4-FFF2-40B4-BE49-F238E27FC236}">
                  <a16:creationId xmlns:a16="http://schemas.microsoft.com/office/drawing/2014/main" id="{79875022-E2DB-4A9E-8832-E7009F0E4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BFBDCA6-4D2C-451E-8205-8C334DCEE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395B2B7-3263-461B-8800-669EBE884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27DC78-6D51-415D-878D-516F840FB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8405FB7A-34E4-454E-80C1-3AF31F600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56EC0F8-CE39-4C95-B52D-033DBF561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tel 1">
            <a:extLst>
              <a:ext uri="{FF2B5EF4-FFF2-40B4-BE49-F238E27FC236}">
                <a16:creationId xmlns:a16="http://schemas.microsoft.com/office/drawing/2014/main" id="{8FC63CEB-8D0C-BF40-68C5-06DDFB5C2A13}"/>
              </a:ext>
            </a:extLst>
          </p:cNvPr>
          <p:cNvSpPr>
            <a:spLocks noGrp="1"/>
          </p:cNvSpPr>
          <p:nvPr>
            <p:ph type="ctrTitle"/>
          </p:nvPr>
        </p:nvSpPr>
        <p:spPr>
          <a:xfrm>
            <a:off x="2043326" y="609600"/>
            <a:ext cx="8229600" cy="2819399"/>
          </a:xfrm>
          <a:noFill/>
        </p:spPr>
        <p:txBody>
          <a:bodyPr anchor="b">
            <a:normAutofit/>
          </a:bodyPr>
          <a:lstStyle/>
          <a:p>
            <a:r>
              <a:rPr lang="nb-NO" sz="4800" dirty="0">
                <a:solidFill>
                  <a:schemeClr val="bg1"/>
                </a:solidFill>
              </a:rPr>
              <a:t>Digitalt verdikjedesamarbeid innen sjømat</a:t>
            </a:r>
          </a:p>
        </p:txBody>
      </p:sp>
      <p:sp>
        <p:nvSpPr>
          <p:cNvPr id="3" name="Undertittel 2">
            <a:extLst>
              <a:ext uri="{FF2B5EF4-FFF2-40B4-BE49-F238E27FC236}">
                <a16:creationId xmlns:a16="http://schemas.microsoft.com/office/drawing/2014/main" id="{09D6D63B-B788-1E84-4D02-8C62D8336CE7}"/>
              </a:ext>
            </a:extLst>
          </p:cNvPr>
          <p:cNvSpPr>
            <a:spLocks noGrp="1"/>
          </p:cNvSpPr>
          <p:nvPr>
            <p:ph type="subTitle" idx="1"/>
          </p:nvPr>
        </p:nvSpPr>
        <p:spPr>
          <a:xfrm>
            <a:off x="2164197" y="4150974"/>
            <a:ext cx="8229600" cy="2607079"/>
          </a:xfrm>
          <a:noFill/>
        </p:spPr>
        <p:txBody>
          <a:bodyPr anchor="t">
            <a:normAutofit/>
          </a:bodyPr>
          <a:lstStyle/>
          <a:p>
            <a:r>
              <a:rPr lang="nb-NO" dirty="0">
                <a:solidFill>
                  <a:schemeClr val="bg1"/>
                </a:solidFill>
              </a:rPr>
              <a:t>Jon Arne Grøttum</a:t>
            </a:r>
          </a:p>
          <a:p>
            <a:endParaRPr lang="nb-NO" dirty="0">
              <a:solidFill>
                <a:schemeClr val="bg1"/>
              </a:solidFill>
            </a:endParaRPr>
          </a:p>
          <a:p>
            <a:r>
              <a:rPr lang="nb-NO" sz="2000" i="1" dirty="0">
                <a:solidFill>
                  <a:schemeClr val="bg1"/>
                </a:solidFill>
              </a:rPr>
              <a:t>Leder for styringsgruppen OPS sjømat</a:t>
            </a:r>
          </a:p>
          <a:p>
            <a:r>
              <a:rPr lang="nb-NO" sz="2000" i="1" dirty="0">
                <a:solidFill>
                  <a:schemeClr val="bg1"/>
                </a:solidFill>
              </a:rPr>
              <a:t>Direktør for havbruk, Sjømat Norge</a:t>
            </a:r>
          </a:p>
        </p:txBody>
      </p:sp>
      <p:sp>
        <p:nvSpPr>
          <p:cNvPr id="20" name="Rectangle 19">
            <a:extLst>
              <a:ext uri="{FF2B5EF4-FFF2-40B4-BE49-F238E27FC236}">
                <a16:creationId xmlns:a16="http://schemas.microsoft.com/office/drawing/2014/main" id="{73162FBC-1EE8-4355-8B2B-CB9A5B4BD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C2940EF9-7ECF-49BA-8F14-5EBC7ADE07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3" name="Straight Connector 22">
              <a:extLst>
                <a:ext uri="{FF2B5EF4-FFF2-40B4-BE49-F238E27FC236}">
                  <a16:creationId xmlns:a16="http://schemas.microsoft.com/office/drawing/2014/main" id="{DF9A5AE3-5A1E-4528-BDC2-D32A66EFFD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39C6801-3BB8-4C41-9385-D9CE4F1485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EA6929-FF51-4E95-8E16-80E9F371AE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BE91CBD-B19A-4299-90BD-CC3AB69766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26CE109B-4241-4CF1-B587-868774BB4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DD107650-C271-404F-98D8-BB8E7E0306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1" name="Straight Connector 30">
              <a:extLst>
                <a:ext uri="{FF2B5EF4-FFF2-40B4-BE49-F238E27FC236}">
                  <a16:creationId xmlns:a16="http://schemas.microsoft.com/office/drawing/2014/main" id="{41F01725-EDBB-493E-A610-EF9ACBABB2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C8E2A80-F420-488D-AE39-E20BC61B19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8A20B2-85E4-4C64-A75F-376DA772A4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88BDCE8-2392-4F5E-B6B4-AD19C903B9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1206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7495BE-6A54-60BA-2E87-57B9D1F534DA}"/>
              </a:ext>
            </a:extLst>
          </p:cNvPr>
          <p:cNvSpPr>
            <a:spLocks noGrp="1"/>
          </p:cNvSpPr>
          <p:nvPr>
            <p:ph type="title"/>
          </p:nvPr>
        </p:nvSpPr>
        <p:spPr/>
        <p:txBody>
          <a:bodyPr/>
          <a:lstStyle/>
          <a:p>
            <a:r>
              <a:rPr lang="nb-NO" sz="4400" dirty="0"/>
              <a:t>Helt avhengig av en «god forvaltning»</a:t>
            </a:r>
            <a:endParaRPr lang="nb-NO" dirty="0"/>
          </a:p>
        </p:txBody>
      </p:sp>
      <p:sp>
        <p:nvSpPr>
          <p:cNvPr id="3" name="Plassholder for innhold 2">
            <a:extLst>
              <a:ext uri="{FF2B5EF4-FFF2-40B4-BE49-F238E27FC236}">
                <a16:creationId xmlns:a16="http://schemas.microsoft.com/office/drawing/2014/main" id="{4CFDB694-33FF-C033-2A6D-6F6292659B3E}"/>
              </a:ext>
            </a:extLst>
          </p:cNvPr>
          <p:cNvSpPr>
            <a:spLocks noGrp="1"/>
          </p:cNvSpPr>
          <p:nvPr>
            <p:ph idx="1"/>
          </p:nvPr>
        </p:nvSpPr>
        <p:spPr/>
        <p:txBody>
          <a:bodyPr>
            <a:normAutofit lnSpcReduction="10000"/>
          </a:bodyPr>
          <a:lstStyle/>
          <a:p>
            <a:r>
              <a:rPr lang="nb-NO" b="1" dirty="0"/>
              <a:t>Et sterkt departement </a:t>
            </a:r>
            <a:r>
              <a:rPr lang="nb-NO" dirty="0"/>
              <a:t>som styrer sine underliggende etater</a:t>
            </a:r>
          </a:p>
          <a:p>
            <a:pPr lvl="1"/>
            <a:r>
              <a:rPr lang="nb-NO" dirty="0"/>
              <a:t>Kompetanse</a:t>
            </a:r>
          </a:p>
          <a:p>
            <a:pPr lvl="1"/>
            <a:r>
              <a:rPr lang="nb-NO" dirty="0"/>
              <a:t>Evne til å tildele myndighet</a:t>
            </a:r>
          </a:p>
          <a:p>
            <a:pPr lvl="1"/>
            <a:r>
              <a:rPr lang="nb-NO" dirty="0"/>
              <a:t>OPS Sjømat – eneste OPS som har departementet med som eier</a:t>
            </a:r>
          </a:p>
          <a:p>
            <a:r>
              <a:rPr lang="nb-NO" dirty="0"/>
              <a:t>En forståelse av at </a:t>
            </a:r>
            <a:r>
              <a:rPr lang="nb-NO" b="1" dirty="0"/>
              <a:t>næringen leder an</a:t>
            </a:r>
            <a:r>
              <a:rPr lang="nb-NO" dirty="0"/>
              <a:t>, og det offentlige skal støtte næringen sine behov for å sikre næringsutvikling.</a:t>
            </a:r>
          </a:p>
          <a:p>
            <a:r>
              <a:rPr lang="nb-NO" dirty="0"/>
              <a:t>Effektiv bruk av </a:t>
            </a:r>
            <a:r>
              <a:rPr lang="nb-NO" b="1" dirty="0"/>
              <a:t>offentlige ressurser</a:t>
            </a:r>
          </a:p>
          <a:p>
            <a:pPr lvl="1"/>
            <a:r>
              <a:rPr lang="nb-NO" dirty="0"/>
              <a:t>Fokus på løsninger som bidrar til å løse forvaltningsoppgavene</a:t>
            </a:r>
          </a:p>
          <a:p>
            <a:pPr lvl="1"/>
            <a:r>
              <a:rPr lang="nb-NO" dirty="0"/>
              <a:t>Delegere oppgaver til næringen</a:t>
            </a:r>
          </a:p>
          <a:p>
            <a:r>
              <a:rPr lang="nb-NO" b="1" dirty="0"/>
              <a:t>Raushet </a:t>
            </a:r>
            <a:r>
              <a:rPr lang="nb-NO" dirty="0"/>
              <a:t>og optimalisering av samarbeid mellom sektormyndighetene</a:t>
            </a:r>
          </a:p>
          <a:p>
            <a:endParaRPr lang="nb-NO" dirty="0"/>
          </a:p>
          <a:p>
            <a:endParaRPr lang="nb-NO" dirty="0"/>
          </a:p>
        </p:txBody>
      </p:sp>
    </p:spTree>
    <p:extLst>
      <p:ext uri="{BB962C8B-B14F-4D97-AF65-F5344CB8AC3E}">
        <p14:creationId xmlns:p14="http://schemas.microsoft.com/office/powerpoint/2010/main" val="950537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5C384-ADB2-46A8-A553-DC27F2CE3397}"/>
              </a:ext>
            </a:extLst>
          </p:cNvPr>
          <p:cNvSpPr>
            <a:spLocks noGrp="1"/>
          </p:cNvSpPr>
          <p:nvPr>
            <p:ph type="title"/>
          </p:nvPr>
        </p:nvSpPr>
        <p:spPr>
          <a:xfrm>
            <a:off x="838200" y="365125"/>
            <a:ext cx="10515600" cy="1325563"/>
          </a:xfrm>
        </p:spPr>
        <p:txBody>
          <a:bodyPr anchor="ctr">
            <a:normAutofit/>
          </a:bodyPr>
          <a:lstStyle/>
          <a:p>
            <a:r>
              <a:rPr lang="nb-NO" dirty="0"/>
              <a:t>Sektorplattformer – for deling av data</a:t>
            </a:r>
          </a:p>
        </p:txBody>
      </p:sp>
      <p:sp>
        <p:nvSpPr>
          <p:cNvPr id="4" name="Content Placeholder 3">
            <a:extLst>
              <a:ext uri="{FF2B5EF4-FFF2-40B4-BE49-F238E27FC236}">
                <a16:creationId xmlns:a16="http://schemas.microsoft.com/office/drawing/2014/main" id="{95B8B3FF-CF69-3625-6046-3E2CA683DAFB}"/>
              </a:ext>
            </a:extLst>
          </p:cNvPr>
          <p:cNvSpPr>
            <a:spLocks noGrp="1"/>
          </p:cNvSpPr>
          <p:nvPr>
            <p:ph sz="half" idx="2"/>
          </p:nvPr>
        </p:nvSpPr>
        <p:spPr>
          <a:xfrm>
            <a:off x="6172200" y="1808163"/>
            <a:ext cx="5181600" cy="4368800"/>
          </a:xfrm>
        </p:spPr>
        <p:txBody>
          <a:bodyPr anchor="ctr"/>
          <a:lstStyle/>
          <a:p>
            <a:pPr>
              <a:lnSpc>
                <a:spcPct val="100000"/>
              </a:lnSpc>
            </a:pPr>
            <a:r>
              <a:rPr lang="nb-NO" dirty="0"/>
              <a:t>Kun datautveksling og -deling</a:t>
            </a:r>
          </a:p>
          <a:p>
            <a:pPr>
              <a:lnSpc>
                <a:spcPct val="100000"/>
              </a:lnSpc>
            </a:pPr>
            <a:r>
              <a:rPr lang="nb-NO" dirty="0"/>
              <a:t>Todelt – offentlig og privat</a:t>
            </a:r>
          </a:p>
        </p:txBody>
      </p:sp>
      <p:sp>
        <p:nvSpPr>
          <p:cNvPr id="8" name="Rectangle 7">
            <a:extLst>
              <a:ext uri="{FF2B5EF4-FFF2-40B4-BE49-F238E27FC236}">
                <a16:creationId xmlns:a16="http://schemas.microsoft.com/office/drawing/2014/main" id="{AC51230A-8063-117B-45FD-FFF9E63AF2AD}"/>
              </a:ext>
            </a:extLst>
          </p:cNvPr>
          <p:cNvSpPr/>
          <p:nvPr/>
        </p:nvSpPr>
        <p:spPr>
          <a:xfrm>
            <a:off x="840079" y="1821953"/>
            <a:ext cx="5184000" cy="2160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nb-NO" sz="2800" dirty="0"/>
              <a:t>Tjenester</a:t>
            </a:r>
            <a:endParaRPr lang="nb-NO" dirty="0"/>
          </a:p>
        </p:txBody>
      </p:sp>
      <p:sp>
        <p:nvSpPr>
          <p:cNvPr id="10" name="Rectangle 9">
            <a:extLst>
              <a:ext uri="{FF2B5EF4-FFF2-40B4-BE49-F238E27FC236}">
                <a16:creationId xmlns:a16="http://schemas.microsoft.com/office/drawing/2014/main" id="{F8487C6A-FE34-D801-61D2-F208D509014D}"/>
              </a:ext>
            </a:extLst>
          </p:cNvPr>
          <p:cNvSpPr/>
          <p:nvPr/>
        </p:nvSpPr>
        <p:spPr>
          <a:xfrm>
            <a:off x="840079" y="4052807"/>
            <a:ext cx="2556000" cy="2160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nb-NO" sz="2800" dirty="0"/>
              <a:t>Sektorplattform</a:t>
            </a:r>
          </a:p>
          <a:p>
            <a:pPr algn="ctr"/>
            <a:r>
              <a:rPr lang="nb-NO" sz="2800" dirty="0"/>
              <a:t>Offentlig</a:t>
            </a:r>
            <a:endParaRPr lang="nb-NO" dirty="0"/>
          </a:p>
        </p:txBody>
      </p:sp>
      <p:sp>
        <p:nvSpPr>
          <p:cNvPr id="11" name="Rectangle 10">
            <a:extLst>
              <a:ext uri="{FF2B5EF4-FFF2-40B4-BE49-F238E27FC236}">
                <a16:creationId xmlns:a16="http://schemas.microsoft.com/office/drawing/2014/main" id="{576306EB-FBCF-0BF4-0CDB-079CE90ADCB0}"/>
              </a:ext>
            </a:extLst>
          </p:cNvPr>
          <p:cNvSpPr/>
          <p:nvPr/>
        </p:nvSpPr>
        <p:spPr>
          <a:xfrm>
            <a:off x="3475833" y="4052807"/>
            <a:ext cx="2556000" cy="2160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nb-NO" sz="2800" dirty="0"/>
              <a:t>Sektorplattform</a:t>
            </a:r>
          </a:p>
          <a:p>
            <a:pPr algn="ctr"/>
            <a:r>
              <a:rPr lang="nb-NO" sz="2800" dirty="0"/>
              <a:t>Privat</a:t>
            </a:r>
            <a:endParaRPr lang="nb-NO" dirty="0"/>
          </a:p>
        </p:txBody>
      </p:sp>
    </p:spTree>
    <p:extLst>
      <p:ext uri="{BB962C8B-B14F-4D97-AF65-F5344CB8AC3E}">
        <p14:creationId xmlns:p14="http://schemas.microsoft.com/office/powerpoint/2010/main" val="1560911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56B592-25E0-0819-8079-3FFDAF63FEBA}"/>
              </a:ext>
            </a:extLst>
          </p:cNvPr>
          <p:cNvSpPr>
            <a:spLocks noGrp="1"/>
          </p:cNvSpPr>
          <p:nvPr>
            <p:ph type="title"/>
          </p:nvPr>
        </p:nvSpPr>
        <p:spPr/>
        <p:txBody>
          <a:bodyPr/>
          <a:lstStyle/>
          <a:p>
            <a:r>
              <a:rPr lang="nb-NO" dirty="0"/>
              <a:t>Krav til datadelingstjenesten</a:t>
            </a:r>
          </a:p>
        </p:txBody>
      </p:sp>
      <p:sp>
        <p:nvSpPr>
          <p:cNvPr id="5" name="Plassholder for tekst 4">
            <a:extLst>
              <a:ext uri="{FF2B5EF4-FFF2-40B4-BE49-F238E27FC236}">
                <a16:creationId xmlns:a16="http://schemas.microsoft.com/office/drawing/2014/main" id="{F352E411-5572-280A-04FF-EBD302D805FC}"/>
              </a:ext>
            </a:extLst>
          </p:cNvPr>
          <p:cNvSpPr>
            <a:spLocks noGrp="1"/>
          </p:cNvSpPr>
          <p:nvPr>
            <p:ph type="body" idx="1"/>
          </p:nvPr>
        </p:nvSpPr>
        <p:spPr/>
        <p:txBody>
          <a:bodyPr/>
          <a:lstStyle/>
          <a:p>
            <a:r>
              <a:rPr lang="nb-NO" dirty="0"/>
              <a:t>Funksjonalitet</a:t>
            </a:r>
          </a:p>
        </p:txBody>
      </p:sp>
      <p:sp>
        <p:nvSpPr>
          <p:cNvPr id="6" name="Plassholder for innhold 5">
            <a:extLst>
              <a:ext uri="{FF2B5EF4-FFF2-40B4-BE49-F238E27FC236}">
                <a16:creationId xmlns:a16="http://schemas.microsoft.com/office/drawing/2014/main" id="{8944E6D7-835C-2CE9-4F83-115BFE837A1F}"/>
              </a:ext>
            </a:extLst>
          </p:cNvPr>
          <p:cNvSpPr>
            <a:spLocks noGrp="1"/>
          </p:cNvSpPr>
          <p:nvPr>
            <p:ph sz="half" idx="2"/>
          </p:nvPr>
        </p:nvSpPr>
        <p:spPr/>
        <p:txBody>
          <a:bodyPr/>
          <a:lstStyle/>
          <a:p>
            <a:r>
              <a:rPr lang="nb-NO" dirty="0"/>
              <a:t>Ivareta interoperabilitet</a:t>
            </a:r>
          </a:p>
          <a:p>
            <a:pPr lvl="1"/>
            <a:r>
              <a:rPr lang="nb-NO" dirty="0"/>
              <a:t>Teknisk</a:t>
            </a:r>
          </a:p>
          <a:p>
            <a:pPr lvl="1"/>
            <a:r>
              <a:rPr lang="nb-NO" dirty="0"/>
              <a:t>Juridisk</a:t>
            </a:r>
          </a:p>
          <a:p>
            <a:pPr lvl="1"/>
            <a:r>
              <a:rPr lang="nb-NO" dirty="0"/>
              <a:t>Semantisk</a:t>
            </a:r>
          </a:p>
          <a:p>
            <a:pPr lvl="1"/>
            <a:r>
              <a:rPr lang="nb-NO" dirty="0"/>
              <a:t>Organisatorisk</a:t>
            </a:r>
          </a:p>
          <a:p>
            <a:pPr marL="457200" lvl="1" indent="0">
              <a:buNone/>
            </a:pPr>
            <a:endParaRPr lang="nb-NO" dirty="0"/>
          </a:p>
          <a:p>
            <a:endParaRPr lang="nb-NO" dirty="0"/>
          </a:p>
        </p:txBody>
      </p:sp>
      <p:sp>
        <p:nvSpPr>
          <p:cNvPr id="7" name="Plassholder for tekst 6">
            <a:extLst>
              <a:ext uri="{FF2B5EF4-FFF2-40B4-BE49-F238E27FC236}">
                <a16:creationId xmlns:a16="http://schemas.microsoft.com/office/drawing/2014/main" id="{7F2073DE-4DC5-96F0-D780-57AFCFEBFDD3}"/>
              </a:ext>
            </a:extLst>
          </p:cNvPr>
          <p:cNvSpPr>
            <a:spLocks noGrp="1"/>
          </p:cNvSpPr>
          <p:nvPr>
            <p:ph type="body" sz="quarter" idx="3"/>
          </p:nvPr>
        </p:nvSpPr>
        <p:spPr/>
        <p:txBody>
          <a:bodyPr/>
          <a:lstStyle/>
          <a:p>
            <a:r>
              <a:rPr lang="nb-NO" dirty="0"/>
              <a:t>Organisering</a:t>
            </a:r>
          </a:p>
        </p:txBody>
      </p:sp>
      <p:sp>
        <p:nvSpPr>
          <p:cNvPr id="8" name="Plassholder for innhold 7">
            <a:extLst>
              <a:ext uri="{FF2B5EF4-FFF2-40B4-BE49-F238E27FC236}">
                <a16:creationId xmlns:a16="http://schemas.microsoft.com/office/drawing/2014/main" id="{D9F639B0-3E7B-4409-679E-39B6AAB9BD61}"/>
              </a:ext>
            </a:extLst>
          </p:cNvPr>
          <p:cNvSpPr>
            <a:spLocks noGrp="1"/>
          </p:cNvSpPr>
          <p:nvPr>
            <p:ph sz="quarter" idx="4"/>
          </p:nvPr>
        </p:nvSpPr>
        <p:spPr/>
        <p:txBody>
          <a:bodyPr/>
          <a:lstStyle/>
          <a:p>
            <a:r>
              <a:rPr lang="nb-NO" dirty="0"/>
              <a:t>Åpent for alle</a:t>
            </a:r>
          </a:p>
          <a:p>
            <a:r>
              <a:rPr lang="nb-NO" dirty="0"/>
              <a:t>Motivert ut fra å øke lønnsomheten og bærekraften til Sjømatnæringen</a:t>
            </a:r>
          </a:p>
          <a:p>
            <a:r>
              <a:rPr lang="nb-NO" dirty="0"/>
              <a:t>Drives som non-profitt</a:t>
            </a:r>
          </a:p>
          <a:p>
            <a:r>
              <a:rPr lang="nb-NO" dirty="0"/>
              <a:t>Driver av løsningen, bør ikke selv være bruker av dataene.</a:t>
            </a:r>
          </a:p>
          <a:p>
            <a:r>
              <a:rPr lang="nb-NO" dirty="0"/>
              <a:t>Forankret i hele Sjømatnæringen</a:t>
            </a:r>
          </a:p>
          <a:p>
            <a:endParaRPr lang="nb-NO" dirty="0"/>
          </a:p>
        </p:txBody>
      </p:sp>
    </p:spTree>
    <p:extLst>
      <p:ext uri="{BB962C8B-B14F-4D97-AF65-F5344CB8AC3E}">
        <p14:creationId xmlns:p14="http://schemas.microsoft.com/office/powerpoint/2010/main" val="1840839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3DCC969-BD32-9E9D-EAD3-AE0C373A603E}"/>
              </a:ext>
            </a:extLst>
          </p:cNvPr>
          <p:cNvSpPr>
            <a:spLocks noGrp="1"/>
          </p:cNvSpPr>
          <p:nvPr>
            <p:ph type="title"/>
          </p:nvPr>
        </p:nvSpPr>
        <p:spPr>
          <a:xfrm>
            <a:off x="1136397" y="502020"/>
            <a:ext cx="5323715" cy="1642970"/>
          </a:xfrm>
        </p:spPr>
        <p:txBody>
          <a:bodyPr anchor="b">
            <a:normAutofit fontScale="90000"/>
          </a:bodyPr>
          <a:lstStyle/>
          <a:p>
            <a:r>
              <a:rPr lang="nb-NO" sz="4000" dirty="0"/>
              <a:t>Tillit:</a:t>
            </a:r>
            <a:br>
              <a:rPr lang="nb-NO" sz="4000" dirty="0"/>
            </a:br>
            <a:r>
              <a:rPr lang="nb-NO" sz="4000" dirty="0"/>
              <a:t>Følge internasjonale retningslinjer</a:t>
            </a:r>
          </a:p>
        </p:txBody>
      </p:sp>
      <p:sp>
        <p:nvSpPr>
          <p:cNvPr id="3" name="Plassholder for innhold 2">
            <a:extLst>
              <a:ext uri="{FF2B5EF4-FFF2-40B4-BE49-F238E27FC236}">
                <a16:creationId xmlns:a16="http://schemas.microsoft.com/office/drawing/2014/main" id="{1F1996F6-0AB0-5731-211C-1FF191E96016}"/>
              </a:ext>
            </a:extLst>
          </p:cNvPr>
          <p:cNvSpPr>
            <a:spLocks noGrp="1"/>
          </p:cNvSpPr>
          <p:nvPr>
            <p:ph idx="1"/>
          </p:nvPr>
        </p:nvSpPr>
        <p:spPr>
          <a:xfrm>
            <a:off x="1144923" y="2405894"/>
            <a:ext cx="5315189" cy="3535083"/>
          </a:xfrm>
        </p:spPr>
        <p:txBody>
          <a:bodyPr anchor="t">
            <a:normAutofit/>
          </a:bodyPr>
          <a:lstStyle/>
          <a:p>
            <a:pPr marL="0" indent="0">
              <a:buNone/>
            </a:pPr>
            <a:r>
              <a:rPr lang="en-US" sz="2000" i="1" dirty="0"/>
              <a:t>In its resolution, the European Parliament also pointed out that business-to-business contractual agreements do not necessarily guarantee adequate access to data for small and medium-sized enterprises (SMEs). The reason for this is that there are disparities in negotiation power and expertise. The European Parliament therefore stressed the need for contracts to set out clear obligations and determine liability for accessing, processing, sharing and storing data in order to limit its misuse. </a:t>
            </a:r>
            <a:endParaRPr lang="nb-NO" sz="2000" i="1" dirty="0"/>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Bilde 4" descr="Et bilde som inneholder tekst, skjermbilde, Font, design&#10;&#10;Automatisk generert beskrivelse">
            <a:extLst>
              <a:ext uri="{FF2B5EF4-FFF2-40B4-BE49-F238E27FC236}">
                <a16:creationId xmlns:a16="http://schemas.microsoft.com/office/drawing/2014/main" id="{8B2537CF-EC27-1B93-6A86-FC195DEF36A2}"/>
              </a:ext>
            </a:extLst>
          </p:cNvPr>
          <p:cNvPicPr>
            <a:picLocks noChangeAspect="1"/>
          </p:cNvPicPr>
          <p:nvPr/>
        </p:nvPicPr>
        <p:blipFill>
          <a:blip r:embed="rId3"/>
          <a:stretch>
            <a:fillRect/>
          </a:stretch>
        </p:blipFill>
        <p:spPr>
          <a:xfrm>
            <a:off x="7075967" y="1740242"/>
            <a:ext cx="4170530" cy="3409408"/>
          </a:xfrm>
          <a:prstGeom prst="rect">
            <a:avLst/>
          </a:prstGeom>
          <a:ln>
            <a:solidFill>
              <a:schemeClr val="accent1"/>
            </a:solidFill>
          </a:ln>
        </p:spPr>
      </p:pic>
    </p:spTree>
    <p:extLst>
      <p:ext uri="{BB962C8B-B14F-4D97-AF65-F5344CB8AC3E}">
        <p14:creationId xmlns:p14="http://schemas.microsoft.com/office/powerpoint/2010/main" val="3084700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3" name="Rektangel 2">
            <a:extLst>
              <a:ext uri="{FF2B5EF4-FFF2-40B4-BE49-F238E27FC236}">
                <a16:creationId xmlns:a16="http://schemas.microsoft.com/office/drawing/2014/main" id="{79E36589-8C77-D1E8-A768-8A2A561AA425}"/>
              </a:ext>
            </a:extLst>
          </p:cNvPr>
          <p:cNvSpPr/>
          <p:nvPr/>
        </p:nvSpPr>
        <p:spPr>
          <a:xfrm>
            <a:off x="0" y="8970"/>
            <a:ext cx="12192000" cy="4656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a:solidFill>
                <a:srgbClr val="FFFFFF"/>
              </a:solidFill>
              <a:latin typeface="Arial"/>
              <a:sym typeface="Arial"/>
            </a:endParaRPr>
          </a:p>
        </p:txBody>
      </p:sp>
      <p:cxnSp>
        <p:nvCxnSpPr>
          <p:cNvPr id="48" name="Rett pil 47">
            <a:extLst>
              <a:ext uri="{FF2B5EF4-FFF2-40B4-BE49-F238E27FC236}">
                <a16:creationId xmlns:a16="http://schemas.microsoft.com/office/drawing/2014/main" id="{38950109-985C-DC28-158A-FC2E9F57A421}"/>
              </a:ext>
            </a:extLst>
          </p:cNvPr>
          <p:cNvCxnSpPr>
            <a:cxnSpLocks/>
          </p:cNvCxnSpPr>
          <p:nvPr/>
        </p:nvCxnSpPr>
        <p:spPr>
          <a:xfrm flipH="1">
            <a:off x="4511432" y="2722954"/>
            <a:ext cx="3579243" cy="6375"/>
          </a:xfrm>
          <a:prstGeom prst="straightConnector1">
            <a:avLst/>
          </a:prstGeom>
          <a:ln w="28575">
            <a:solidFill>
              <a:srgbClr val="7DA487"/>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36" name="Rett linje 35">
            <a:extLst>
              <a:ext uri="{FF2B5EF4-FFF2-40B4-BE49-F238E27FC236}">
                <a16:creationId xmlns:a16="http://schemas.microsoft.com/office/drawing/2014/main" id="{4E152AD9-1A61-8486-6867-889EE935601B}"/>
              </a:ext>
            </a:extLst>
          </p:cNvPr>
          <p:cNvCxnSpPr>
            <a:cxnSpLocks/>
            <a:endCxn id="110" idx="1"/>
          </p:cNvCxnSpPr>
          <p:nvPr/>
        </p:nvCxnSpPr>
        <p:spPr>
          <a:xfrm flipV="1">
            <a:off x="4269272" y="1449211"/>
            <a:ext cx="2926411" cy="9184"/>
          </a:xfrm>
          <a:prstGeom prst="line">
            <a:avLst/>
          </a:prstGeom>
          <a:ln w="28575">
            <a:solidFill>
              <a:srgbClr val="7DA487"/>
            </a:solidFill>
            <a:prstDash val="sysDot"/>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766974FE-DE3D-D8BE-9FB3-85138EDDD332}"/>
              </a:ext>
            </a:extLst>
          </p:cNvPr>
          <p:cNvCxnSpPr>
            <a:cxnSpLocks/>
          </p:cNvCxnSpPr>
          <p:nvPr/>
        </p:nvCxnSpPr>
        <p:spPr>
          <a:xfrm>
            <a:off x="4444909" y="946199"/>
            <a:ext cx="2816873" cy="0"/>
          </a:xfrm>
          <a:prstGeom prst="line">
            <a:avLst/>
          </a:prstGeom>
          <a:ln w="28575">
            <a:solidFill>
              <a:srgbClr val="7DA487"/>
            </a:solidFill>
            <a:prstDash val="sysDot"/>
          </a:ln>
        </p:spPr>
        <p:style>
          <a:lnRef idx="1">
            <a:schemeClr val="accent1"/>
          </a:lnRef>
          <a:fillRef idx="0">
            <a:schemeClr val="accent1"/>
          </a:fillRef>
          <a:effectRef idx="0">
            <a:schemeClr val="accent1"/>
          </a:effectRef>
          <a:fontRef idx="minor">
            <a:schemeClr val="tx1"/>
          </a:fontRef>
        </p:style>
      </p:cxnSp>
      <p:cxnSp>
        <p:nvCxnSpPr>
          <p:cNvPr id="30" name="Rett pil 29">
            <a:extLst>
              <a:ext uri="{FF2B5EF4-FFF2-40B4-BE49-F238E27FC236}">
                <a16:creationId xmlns:a16="http://schemas.microsoft.com/office/drawing/2014/main" id="{46F79216-344C-EB26-FF8C-266BAECF839D}"/>
              </a:ext>
            </a:extLst>
          </p:cNvPr>
          <p:cNvCxnSpPr>
            <a:cxnSpLocks/>
          </p:cNvCxnSpPr>
          <p:nvPr/>
        </p:nvCxnSpPr>
        <p:spPr>
          <a:xfrm flipH="1">
            <a:off x="1775128" y="3415943"/>
            <a:ext cx="9802125" cy="18155"/>
          </a:xfrm>
          <a:prstGeom prst="straightConnector1">
            <a:avLst/>
          </a:prstGeom>
          <a:ln w="28575">
            <a:solidFill>
              <a:srgbClr val="7DA487"/>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22" name="Rett linje 21">
            <a:extLst>
              <a:ext uri="{FF2B5EF4-FFF2-40B4-BE49-F238E27FC236}">
                <a16:creationId xmlns:a16="http://schemas.microsoft.com/office/drawing/2014/main" id="{C2D4DC33-9470-6530-42DC-F8DC9AE87384}"/>
              </a:ext>
            </a:extLst>
          </p:cNvPr>
          <p:cNvCxnSpPr>
            <a:cxnSpLocks/>
          </p:cNvCxnSpPr>
          <p:nvPr/>
        </p:nvCxnSpPr>
        <p:spPr>
          <a:xfrm flipV="1">
            <a:off x="4051305" y="3595641"/>
            <a:ext cx="3210476" cy="10532"/>
          </a:xfrm>
          <a:prstGeom prst="line">
            <a:avLst/>
          </a:prstGeom>
          <a:ln w="28575">
            <a:solidFill>
              <a:srgbClr val="7DA487"/>
            </a:solidFill>
            <a:prstDash val="sysDot"/>
          </a:ln>
        </p:spPr>
        <p:style>
          <a:lnRef idx="1">
            <a:schemeClr val="accent1"/>
          </a:lnRef>
          <a:fillRef idx="0">
            <a:schemeClr val="accent1"/>
          </a:fillRef>
          <a:effectRef idx="0">
            <a:schemeClr val="accent1"/>
          </a:effectRef>
          <a:fontRef idx="minor">
            <a:schemeClr val="tx1"/>
          </a:fontRef>
        </p:style>
      </p:cxnSp>
      <p:cxnSp>
        <p:nvCxnSpPr>
          <p:cNvPr id="2" name="Rett pil 1">
            <a:extLst>
              <a:ext uri="{FF2B5EF4-FFF2-40B4-BE49-F238E27FC236}">
                <a16:creationId xmlns:a16="http://schemas.microsoft.com/office/drawing/2014/main" id="{5D031546-B887-6785-F9C6-70D31CD8E825}"/>
              </a:ext>
            </a:extLst>
          </p:cNvPr>
          <p:cNvCxnSpPr>
            <a:cxnSpLocks/>
          </p:cNvCxnSpPr>
          <p:nvPr/>
        </p:nvCxnSpPr>
        <p:spPr>
          <a:xfrm flipH="1">
            <a:off x="1775128" y="4298445"/>
            <a:ext cx="9802125" cy="18155"/>
          </a:xfrm>
          <a:prstGeom prst="straightConnector1">
            <a:avLst/>
          </a:prstGeom>
          <a:ln w="28575">
            <a:solidFill>
              <a:srgbClr val="7DA487"/>
            </a:solidFill>
            <a:prstDash val="sysDot"/>
            <a:tailEnd type="triangle"/>
          </a:ln>
        </p:spPr>
        <p:style>
          <a:lnRef idx="1">
            <a:schemeClr val="dk1"/>
          </a:lnRef>
          <a:fillRef idx="0">
            <a:schemeClr val="dk1"/>
          </a:fillRef>
          <a:effectRef idx="0">
            <a:schemeClr val="dk1"/>
          </a:effectRef>
          <a:fontRef idx="minor">
            <a:schemeClr val="tx1"/>
          </a:fontRef>
        </p:style>
      </p:cxnSp>
      <p:sp>
        <p:nvSpPr>
          <p:cNvPr id="187" name="Rektangel 186">
            <a:extLst>
              <a:ext uri="{FF2B5EF4-FFF2-40B4-BE49-F238E27FC236}">
                <a16:creationId xmlns:a16="http://schemas.microsoft.com/office/drawing/2014/main" id="{00DFAB11-CF60-05EB-D49A-9E4EA0825C09}"/>
              </a:ext>
            </a:extLst>
          </p:cNvPr>
          <p:cNvSpPr/>
          <p:nvPr/>
        </p:nvSpPr>
        <p:spPr>
          <a:xfrm>
            <a:off x="767471" y="1877725"/>
            <a:ext cx="988004" cy="891371"/>
          </a:xfrm>
          <a:prstGeom prst="rect">
            <a:avLst/>
          </a:prstGeom>
          <a:solidFill>
            <a:srgbClr val="C8D5C5"/>
          </a:solidFill>
          <a:ln w="63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sp>
        <p:nvSpPr>
          <p:cNvPr id="186" name="Rektangel 185">
            <a:extLst>
              <a:ext uri="{FF2B5EF4-FFF2-40B4-BE49-F238E27FC236}">
                <a16:creationId xmlns:a16="http://schemas.microsoft.com/office/drawing/2014/main" id="{6EFA340B-93B1-3C20-8855-8F991F9D5E1D}"/>
              </a:ext>
            </a:extLst>
          </p:cNvPr>
          <p:cNvSpPr/>
          <p:nvPr/>
        </p:nvSpPr>
        <p:spPr>
          <a:xfrm>
            <a:off x="767471" y="1030358"/>
            <a:ext cx="988004" cy="801369"/>
          </a:xfrm>
          <a:prstGeom prst="rect">
            <a:avLst/>
          </a:prstGeom>
          <a:solidFill>
            <a:schemeClr val="bg1">
              <a:alpha val="50000"/>
            </a:schemeClr>
          </a:solidFill>
          <a:ln w="63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sp>
        <p:nvSpPr>
          <p:cNvPr id="174" name="Rektangel 173">
            <a:extLst>
              <a:ext uri="{FF2B5EF4-FFF2-40B4-BE49-F238E27FC236}">
                <a16:creationId xmlns:a16="http://schemas.microsoft.com/office/drawing/2014/main" id="{36B5142F-9C21-4C6C-3EC4-C5C4D621F90D}"/>
              </a:ext>
            </a:extLst>
          </p:cNvPr>
          <p:cNvSpPr/>
          <p:nvPr/>
        </p:nvSpPr>
        <p:spPr>
          <a:xfrm>
            <a:off x="2263211" y="1030357"/>
            <a:ext cx="988004" cy="891371"/>
          </a:xfrm>
          <a:prstGeom prst="rect">
            <a:avLst/>
          </a:prstGeom>
          <a:solidFill>
            <a:srgbClr val="C8D5C5"/>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sp>
        <p:nvSpPr>
          <p:cNvPr id="112" name="Rektangel 111">
            <a:extLst>
              <a:ext uri="{FF2B5EF4-FFF2-40B4-BE49-F238E27FC236}">
                <a16:creationId xmlns:a16="http://schemas.microsoft.com/office/drawing/2014/main" id="{BD78AAB5-7928-1DED-07DD-4D3BBD506030}"/>
              </a:ext>
            </a:extLst>
          </p:cNvPr>
          <p:cNvSpPr/>
          <p:nvPr/>
        </p:nvSpPr>
        <p:spPr>
          <a:xfrm>
            <a:off x="6086775" y="239491"/>
            <a:ext cx="803147" cy="1341096"/>
          </a:xfrm>
          <a:prstGeom prst="rect">
            <a:avLst/>
          </a:prstGeom>
          <a:solidFill>
            <a:srgbClr val="C8D5C5"/>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sp>
        <p:nvSpPr>
          <p:cNvPr id="110" name="Rektangel 109">
            <a:extLst>
              <a:ext uri="{FF2B5EF4-FFF2-40B4-BE49-F238E27FC236}">
                <a16:creationId xmlns:a16="http://schemas.microsoft.com/office/drawing/2014/main" id="{ABDAEE49-210F-5D2A-56B6-BD642AAA2B76}"/>
              </a:ext>
            </a:extLst>
          </p:cNvPr>
          <p:cNvSpPr/>
          <p:nvPr/>
        </p:nvSpPr>
        <p:spPr>
          <a:xfrm>
            <a:off x="7195681" y="1066697"/>
            <a:ext cx="803147" cy="765031"/>
          </a:xfrm>
          <a:prstGeom prst="rect">
            <a:avLst/>
          </a:prstGeom>
          <a:solidFill>
            <a:srgbClr val="C8D5C5"/>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sp>
        <p:nvSpPr>
          <p:cNvPr id="109" name="Rektangel 108">
            <a:extLst>
              <a:ext uri="{FF2B5EF4-FFF2-40B4-BE49-F238E27FC236}">
                <a16:creationId xmlns:a16="http://schemas.microsoft.com/office/drawing/2014/main" id="{BC305C31-644A-40B8-8ED8-3470B3C69484}"/>
              </a:ext>
            </a:extLst>
          </p:cNvPr>
          <p:cNvSpPr/>
          <p:nvPr/>
        </p:nvSpPr>
        <p:spPr>
          <a:xfrm>
            <a:off x="7201011" y="239491"/>
            <a:ext cx="803147" cy="765031"/>
          </a:xfrm>
          <a:prstGeom prst="rect">
            <a:avLst/>
          </a:prstGeom>
          <a:solidFill>
            <a:srgbClr val="C8D5C5"/>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sp>
        <p:nvSpPr>
          <p:cNvPr id="108" name="Rektangel 107">
            <a:extLst>
              <a:ext uri="{FF2B5EF4-FFF2-40B4-BE49-F238E27FC236}">
                <a16:creationId xmlns:a16="http://schemas.microsoft.com/office/drawing/2014/main" id="{5408233C-EEF1-2D97-1CA3-A6FD3C72C8D3}"/>
              </a:ext>
            </a:extLst>
          </p:cNvPr>
          <p:cNvSpPr/>
          <p:nvPr/>
        </p:nvSpPr>
        <p:spPr>
          <a:xfrm>
            <a:off x="11168441" y="850436"/>
            <a:ext cx="803147" cy="3323429"/>
          </a:xfrm>
          <a:prstGeom prst="rect">
            <a:avLst/>
          </a:prstGeom>
          <a:solidFill>
            <a:schemeClr val="bg1">
              <a:alpha val="30000"/>
            </a:schemeClr>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sp>
        <p:nvSpPr>
          <p:cNvPr id="97" name="Rektangel 96">
            <a:extLst>
              <a:ext uri="{FF2B5EF4-FFF2-40B4-BE49-F238E27FC236}">
                <a16:creationId xmlns:a16="http://schemas.microsoft.com/office/drawing/2014/main" id="{8AB4BAAA-135F-3BD7-6206-5F89F231C7CC}"/>
              </a:ext>
            </a:extLst>
          </p:cNvPr>
          <p:cNvSpPr/>
          <p:nvPr/>
        </p:nvSpPr>
        <p:spPr>
          <a:xfrm>
            <a:off x="8096729" y="1341741"/>
            <a:ext cx="803147" cy="765031"/>
          </a:xfrm>
          <a:prstGeom prst="rect">
            <a:avLst/>
          </a:prstGeom>
          <a:solidFill>
            <a:srgbClr val="C8D5C5"/>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sp>
        <p:nvSpPr>
          <p:cNvPr id="100" name="Rektangel 99">
            <a:extLst>
              <a:ext uri="{FF2B5EF4-FFF2-40B4-BE49-F238E27FC236}">
                <a16:creationId xmlns:a16="http://schemas.microsoft.com/office/drawing/2014/main" id="{98612C6E-64B6-19D9-6BEF-34D718C9023B}"/>
              </a:ext>
            </a:extLst>
          </p:cNvPr>
          <p:cNvSpPr/>
          <p:nvPr/>
        </p:nvSpPr>
        <p:spPr>
          <a:xfrm>
            <a:off x="8097245" y="2134950"/>
            <a:ext cx="803147" cy="765031"/>
          </a:xfrm>
          <a:prstGeom prst="rect">
            <a:avLst/>
          </a:prstGeom>
          <a:solidFill>
            <a:srgbClr val="C8D5C5"/>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sp>
        <p:nvSpPr>
          <p:cNvPr id="101" name="Rektangel 100">
            <a:extLst>
              <a:ext uri="{FF2B5EF4-FFF2-40B4-BE49-F238E27FC236}">
                <a16:creationId xmlns:a16="http://schemas.microsoft.com/office/drawing/2014/main" id="{30EB75A4-CA7B-0FDA-C762-D2CAF3F04CC6}"/>
              </a:ext>
            </a:extLst>
          </p:cNvPr>
          <p:cNvSpPr/>
          <p:nvPr/>
        </p:nvSpPr>
        <p:spPr>
          <a:xfrm>
            <a:off x="8097245" y="2990347"/>
            <a:ext cx="803147" cy="765031"/>
          </a:xfrm>
          <a:prstGeom prst="rect">
            <a:avLst/>
          </a:prstGeom>
          <a:solidFill>
            <a:srgbClr val="FFFFFF"/>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sp>
        <p:nvSpPr>
          <p:cNvPr id="5" name="Tittel 4">
            <a:extLst>
              <a:ext uri="{FF2B5EF4-FFF2-40B4-BE49-F238E27FC236}">
                <a16:creationId xmlns:a16="http://schemas.microsoft.com/office/drawing/2014/main" id="{6F300225-2E70-1DFC-4654-E659B1905D75}"/>
              </a:ext>
            </a:extLst>
          </p:cNvPr>
          <p:cNvSpPr>
            <a:spLocks noGrp="1"/>
          </p:cNvSpPr>
          <p:nvPr>
            <p:ph type="title"/>
          </p:nvPr>
        </p:nvSpPr>
        <p:spPr>
          <a:xfrm>
            <a:off x="415600" y="449434"/>
            <a:ext cx="5530808" cy="525151"/>
          </a:xfrm>
        </p:spPr>
        <p:txBody>
          <a:bodyPr/>
          <a:lstStyle/>
          <a:p>
            <a:r>
              <a:rPr lang="nb-NO"/>
              <a:t>Verdikjeden for insektproduksjon</a:t>
            </a:r>
          </a:p>
        </p:txBody>
      </p:sp>
      <p:sp>
        <p:nvSpPr>
          <p:cNvPr id="9" name="TekstSylinder 8">
            <a:extLst>
              <a:ext uri="{FF2B5EF4-FFF2-40B4-BE49-F238E27FC236}">
                <a16:creationId xmlns:a16="http://schemas.microsoft.com/office/drawing/2014/main" id="{AA0827AD-E057-20CA-EDC9-499C306C3238}"/>
              </a:ext>
            </a:extLst>
          </p:cNvPr>
          <p:cNvSpPr txBox="1"/>
          <p:nvPr/>
        </p:nvSpPr>
        <p:spPr>
          <a:xfrm>
            <a:off x="6096001" y="4742145"/>
            <a:ext cx="5688012" cy="1954381"/>
          </a:xfrm>
          <a:prstGeom prst="rect">
            <a:avLst/>
          </a:prstGeom>
          <a:noFill/>
        </p:spPr>
        <p:txBody>
          <a:bodyPr wrap="square" lIns="91440" tIns="45720" rIns="91440" bIns="45720" rtlCol="0" anchor="t">
            <a:spAutoFit/>
          </a:bodyPr>
          <a:lstStyle/>
          <a:p>
            <a:pPr defTabSz="914377"/>
            <a:r>
              <a:rPr lang="nb-NO" sz="1100" b="1" dirty="0">
                <a:solidFill>
                  <a:srgbClr val="000000"/>
                </a:solidFill>
                <a:latin typeface="Arial"/>
                <a:cs typeface="Arial"/>
                <a:sym typeface="Arial"/>
              </a:rPr>
              <a:t>En ny verdikjede</a:t>
            </a:r>
            <a:br>
              <a:rPr lang="nb-NO" sz="1100" dirty="0">
                <a:solidFill>
                  <a:srgbClr val="000000"/>
                </a:solidFill>
                <a:latin typeface="Arial"/>
                <a:cs typeface="Arial"/>
                <a:sym typeface="Arial"/>
              </a:rPr>
            </a:br>
            <a:r>
              <a:rPr lang="nb-NO" sz="1100" dirty="0">
                <a:solidFill>
                  <a:srgbClr val="000000"/>
                </a:solidFill>
                <a:latin typeface="Arial"/>
                <a:cs typeface="Arial"/>
                <a:sym typeface="Arial"/>
              </a:rPr>
              <a:t>Illustrasjonen over er en forenklet fremstilling av verdikjeden for insektproduksjon. </a:t>
            </a:r>
            <a:br>
              <a:rPr lang="nb-NO" sz="1100" dirty="0">
                <a:solidFill>
                  <a:srgbClr val="000000"/>
                </a:solidFill>
                <a:latin typeface="Arial"/>
                <a:cs typeface="Arial"/>
                <a:sym typeface="Arial"/>
              </a:rPr>
            </a:br>
            <a:r>
              <a:rPr lang="nb-NO" sz="1100" dirty="0">
                <a:solidFill>
                  <a:srgbClr val="000000"/>
                </a:solidFill>
                <a:latin typeface="Arial"/>
                <a:cs typeface="Arial"/>
                <a:sym typeface="Arial"/>
              </a:rPr>
              <a:t>Den viser aktørene som besitter avfallsstrømmer som kan bli til fôr eller substrat for insektproduksjonen, hvilke fraksjoner som kommer ut av insektproduksjonen, samt hvordan disse blir utnyttet videre i verdikjeden. </a:t>
            </a:r>
          </a:p>
          <a:p>
            <a:pPr defTabSz="914377"/>
            <a:endParaRPr lang="nb-NO" sz="1100" dirty="0">
              <a:solidFill>
                <a:srgbClr val="000000"/>
              </a:solidFill>
              <a:latin typeface="Arial"/>
              <a:cs typeface="Arial"/>
              <a:sym typeface="Arial"/>
            </a:endParaRPr>
          </a:p>
          <a:p>
            <a:pPr defTabSz="914377"/>
            <a:r>
              <a:rPr lang="nb-NO" sz="1100" dirty="0">
                <a:solidFill>
                  <a:srgbClr val="000000"/>
                </a:solidFill>
                <a:latin typeface="Arial"/>
                <a:cs typeface="Arial"/>
                <a:sym typeface="Arial"/>
              </a:rPr>
              <a:t>I denne vurderingen har vi konsentrert oss om disse delene av verdikjeden:</a:t>
            </a:r>
          </a:p>
          <a:p>
            <a:pPr marL="171446" indent="-171446" defTabSz="914377">
              <a:buFont typeface="Arial" panose="020B0604020202020204" pitchFamily="34" charset="0"/>
              <a:buChar char="•"/>
            </a:pPr>
            <a:r>
              <a:rPr lang="nb-NO" sz="1100" dirty="0">
                <a:solidFill>
                  <a:srgbClr val="000000"/>
                </a:solidFill>
                <a:latin typeface="Arial"/>
                <a:cs typeface="Arial"/>
                <a:sym typeface="Arial"/>
              </a:rPr>
              <a:t>Avfallsstrømmene som er lovlige og vurdert som mest lovende med tanke på fremtidig regulering </a:t>
            </a:r>
          </a:p>
          <a:p>
            <a:pPr marL="171446" indent="-171446" defTabSz="914377">
              <a:buFont typeface="Arial" panose="020B0604020202020204" pitchFamily="34" charset="0"/>
              <a:buChar char="•"/>
            </a:pPr>
            <a:r>
              <a:rPr lang="nb-NO" sz="1100" dirty="0">
                <a:solidFill>
                  <a:srgbClr val="000000"/>
                </a:solidFill>
                <a:latin typeface="Arial"/>
                <a:cs typeface="Arial"/>
                <a:sym typeface="Arial"/>
              </a:rPr>
              <a:t>Fraksjonene </a:t>
            </a:r>
            <a:r>
              <a:rPr lang="nb-NO" sz="1100" i="1" dirty="0" err="1">
                <a:solidFill>
                  <a:srgbClr val="000000"/>
                </a:solidFill>
                <a:latin typeface="Arial"/>
                <a:cs typeface="Arial"/>
                <a:sym typeface="Arial"/>
              </a:rPr>
              <a:t>insektmel</a:t>
            </a:r>
            <a:r>
              <a:rPr lang="nb-NO" sz="1100" dirty="0">
                <a:solidFill>
                  <a:srgbClr val="000000"/>
                </a:solidFill>
                <a:latin typeface="Arial"/>
                <a:cs typeface="Arial"/>
                <a:sym typeface="Arial"/>
              </a:rPr>
              <a:t> som fôrråvare til norsk havbruk</a:t>
            </a:r>
          </a:p>
          <a:p>
            <a:pPr marL="171446" indent="-171446" defTabSz="914377">
              <a:buFont typeface="Arial" panose="020B0604020202020204" pitchFamily="34" charset="0"/>
              <a:buChar char="•"/>
            </a:pPr>
            <a:r>
              <a:rPr lang="nb-NO" sz="1100" dirty="0">
                <a:solidFill>
                  <a:srgbClr val="000000"/>
                </a:solidFill>
                <a:latin typeface="Arial"/>
                <a:cs typeface="Arial"/>
                <a:sym typeface="Arial"/>
              </a:rPr>
              <a:t>Og </a:t>
            </a:r>
            <a:r>
              <a:rPr lang="nb-NO" sz="1100" i="1" dirty="0" err="1">
                <a:solidFill>
                  <a:srgbClr val="000000"/>
                </a:solidFill>
                <a:latin typeface="Arial"/>
                <a:cs typeface="Arial"/>
                <a:sym typeface="Arial"/>
              </a:rPr>
              <a:t>frass</a:t>
            </a:r>
            <a:r>
              <a:rPr lang="nb-NO" sz="1100" dirty="0">
                <a:solidFill>
                  <a:srgbClr val="000000"/>
                </a:solidFill>
                <a:latin typeface="Arial"/>
                <a:cs typeface="Arial"/>
                <a:sym typeface="Arial"/>
              </a:rPr>
              <a:t> til gjødsel </a:t>
            </a:r>
          </a:p>
        </p:txBody>
      </p:sp>
      <p:sp>
        <p:nvSpPr>
          <p:cNvPr id="11" name="TekstSylinder 10">
            <a:extLst>
              <a:ext uri="{FF2B5EF4-FFF2-40B4-BE49-F238E27FC236}">
                <a16:creationId xmlns:a16="http://schemas.microsoft.com/office/drawing/2014/main" id="{18971974-1185-F76B-2FED-F11F4EDF0834}"/>
              </a:ext>
            </a:extLst>
          </p:cNvPr>
          <p:cNvSpPr txBox="1"/>
          <p:nvPr/>
        </p:nvSpPr>
        <p:spPr>
          <a:xfrm>
            <a:off x="407989" y="4736042"/>
            <a:ext cx="5688012" cy="1615827"/>
          </a:xfrm>
          <a:prstGeom prst="rect">
            <a:avLst/>
          </a:prstGeom>
          <a:noFill/>
        </p:spPr>
        <p:txBody>
          <a:bodyPr wrap="square" lIns="91440" tIns="45720" rIns="91440" bIns="45720" rtlCol="0" anchor="t">
            <a:spAutoFit/>
          </a:bodyPr>
          <a:lstStyle/>
          <a:p>
            <a:pPr defTabSz="914377"/>
            <a:r>
              <a:rPr lang="nb-NO" sz="1100" b="1" dirty="0">
                <a:solidFill>
                  <a:srgbClr val="000000"/>
                </a:solidFill>
                <a:latin typeface="Arial"/>
                <a:cs typeface="Arial"/>
                <a:sym typeface="Arial"/>
              </a:rPr>
              <a:t>Et stort globalt marked</a:t>
            </a:r>
          </a:p>
          <a:p>
            <a:pPr defTabSz="914377"/>
            <a:r>
              <a:rPr lang="nb-NO" sz="1100" dirty="0">
                <a:solidFill>
                  <a:srgbClr val="000000"/>
                </a:solidFill>
                <a:latin typeface="Arial"/>
                <a:cs typeface="Arial"/>
                <a:sym typeface="Arial"/>
              </a:rPr>
              <a:t>Det globale markedet for insektprotein er estimert til 9,46 milliarder US dollar i 2030. Det er et betydelig potensiale for Norge å ta en posisjon inn i dette markedet både som proteinprodusent, men også som eksportør av teknologi og </a:t>
            </a:r>
            <a:r>
              <a:rPr lang="nb-NO" sz="1100" dirty="0" err="1">
                <a:solidFill>
                  <a:srgbClr val="000000"/>
                </a:solidFill>
                <a:latin typeface="Arial"/>
                <a:cs typeface="Arial"/>
                <a:sym typeface="Arial"/>
              </a:rPr>
              <a:t>know-how</a:t>
            </a:r>
            <a:r>
              <a:rPr lang="nb-NO" sz="1100" dirty="0">
                <a:solidFill>
                  <a:srgbClr val="000000"/>
                </a:solidFill>
                <a:latin typeface="Arial"/>
                <a:cs typeface="Arial"/>
                <a:sym typeface="Arial"/>
              </a:rPr>
              <a:t>. I forarbeidet til denne rapporten er det identifisert muligheter for verdiskaping i alle ledd av verdikjeden. Dette kan for eksempel være: bedre forsyningssikkerhet og korte verdikjeder, økt selvforsyningsgrad i Norge, helårs kompetansearbeidsplasser i distriktene, forbedret miljøregnskap for alle aktører i verdikjeden, bidrag til å trygge omdømmet til norsk laks som et bærekraftig matprodukt, sikre first-mover gevinster og eksport av teknologi.</a:t>
            </a:r>
          </a:p>
        </p:txBody>
      </p:sp>
      <p:cxnSp>
        <p:nvCxnSpPr>
          <p:cNvPr id="4" name="Rett pil 3">
            <a:extLst>
              <a:ext uri="{FF2B5EF4-FFF2-40B4-BE49-F238E27FC236}">
                <a16:creationId xmlns:a16="http://schemas.microsoft.com/office/drawing/2014/main" id="{370BD155-A73B-C892-A4CB-80A8F9FF6117}"/>
              </a:ext>
            </a:extLst>
          </p:cNvPr>
          <p:cNvCxnSpPr>
            <a:cxnSpLocks/>
          </p:cNvCxnSpPr>
          <p:nvPr/>
        </p:nvCxnSpPr>
        <p:spPr>
          <a:xfrm>
            <a:off x="6889922" y="1034893"/>
            <a:ext cx="408168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Rektangel 5">
            <a:extLst>
              <a:ext uri="{FF2B5EF4-FFF2-40B4-BE49-F238E27FC236}">
                <a16:creationId xmlns:a16="http://schemas.microsoft.com/office/drawing/2014/main" id="{165EE6D6-7385-F0CF-FBBE-D0E508E92B54}"/>
              </a:ext>
            </a:extLst>
          </p:cNvPr>
          <p:cNvSpPr/>
          <p:nvPr/>
        </p:nvSpPr>
        <p:spPr>
          <a:xfrm>
            <a:off x="10168461" y="2222396"/>
            <a:ext cx="803147" cy="1143640"/>
          </a:xfrm>
          <a:prstGeom prst="rect">
            <a:avLst/>
          </a:prstGeom>
          <a:solidFill>
            <a:schemeClr val="bg1">
              <a:alpha val="30000"/>
            </a:schemeClr>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sp>
        <p:nvSpPr>
          <p:cNvPr id="7" name="Rektangel 6">
            <a:extLst>
              <a:ext uri="{FF2B5EF4-FFF2-40B4-BE49-F238E27FC236}">
                <a16:creationId xmlns:a16="http://schemas.microsoft.com/office/drawing/2014/main" id="{2A2702F9-C9F2-4AC2-745E-C00873CD0FEA}"/>
              </a:ext>
            </a:extLst>
          </p:cNvPr>
          <p:cNvSpPr/>
          <p:nvPr/>
        </p:nvSpPr>
        <p:spPr>
          <a:xfrm>
            <a:off x="9127695" y="1907741"/>
            <a:ext cx="803147" cy="765031"/>
          </a:xfrm>
          <a:prstGeom prst="rect">
            <a:avLst/>
          </a:prstGeom>
          <a:solidFill>
            <a:schemeClr val="bg1">
              <a:alpha val="30000"/>
            </a:schemeClr>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pic>
        <p:nvPicPr>
          <p:cNvPr id="8" name="Bilde 7">
            <a:extLst>
              <a:ext uri="{FF2B5EF4-FFF2-40B4-BE49-F238E27FC236}">
                <a16:creationId xmlns:a16="http://schemas.microsoft.com/office/drawing/2014/main" id="{C2F31A83-C0F5-44E1-262E-70F859E90018}"/>
              </a:ext>
            </a:extLst>
          </p:cNvPr>
          <p:cNvPicPr>
            <a:picLocks noChangeAspect="1"/>
          </p:cNvPicPr>
          <p:nvPr/>
        </p:nvPicPr>
        <p:blipFill>
          <a:blip r:embed="rId3"/>
          <a:stretch>
            <a:fillRect/>
          </a:stretch>
        </p:blipFill>
        <p:spPr>
          <a:xfrm>
            <a:off x="891525" y="1891585"/>
            <a:ext cx="757744" cy="757744"/>
          </a:xfrm>
          <a:prstGeom prst="rect">
            <a:avLst/>
          </a:prstGeom>
        </p:spPr>
      </p:pic>
      <p:pic>
        <p:nvPicPr>
          <p:cNvPr id="12" name="Bilde 11">
            <a:extLst>
              <a:ext uri="{FF2B5EF4-FFF2-40B4-BE49-F238E27FC236}">
                <a16:creationId xmlns:a16="http://schemas.microsoft.com/office/drawing/2014/main" id="{9CD9DB7E-E2C2-0E86-0271-A1C212DDDCC1}"/>
              </a:ext>
            </a:extLst>
          </p:cNvPr>
          <p:cNvPicPr>
            <a:picLocks noChangeAspect="1"/>
          </p:cNvPicPr>
          <p:nvPr/>
        </p:nvPicPr>
        <p:blipFill>
          <a:blip r:embed="rId4"/>
          <a:stretch>
            <a:fillRect/>
          </a:stretch>
        </p:blipFill>
        <p:spPr>
          <a:xfrm>
            <a:off x="8443086" y="237353"/>
            <a:ext cx="3535949" cy="493348"/>
          </a:xfrm>
          <a:prstGeom prst="rect">
            <a:avLst/>
          </a:prstGeom>
        </p:spPr>
      </p:pic>
      <p:pic>
        <p:nvPicPr>
          <p:cNvPr id="25" name="Bilde 24">
            <a:extLst>
              <a:ext uri="{FF2B5EF4-FFF2-40B4-BE49-F238E27FC236}">
                <a16:creationId xmlns:a16="http://schemas.microsoft.com/office/drawing/2014/main" id="{27F79428-2848-B14E-1553-667340314D1A}"/>
              </a:ext>
            </a:extLst>
          </p:cNvPr>
          <p:cNvPicPr>
            <a:picLocks noChangeAspect="1"/>
          </p:cNvPicPr>
          <p:nvPr/>
        </p:nvPicPr>
        <p:blipFill>
          <a:blip r:embed="rId5"/>
          <a:stretch>
            <a:fillRect/>
          </a:stretch>
        </p:blipFill>
        <p:spPr>
          <a:xfrm>
            <a:off x="2541289" y="1151528"/>
            <a:ext cx="411521" cy="411521"/>
          </a:xfrm>
          <a:prstGeom prst="rect">
            <a:avLst/>
          </a:prstGeom>
        </p:spPr>
      </p:pic>
      <p:pic>
        <p:nvPicPr>
          <p:cNvPr id="28" name="Bilde 27">
            <a:extLst>
              <a:ext uri="{FF2B5EF4-FFF2-40B4-BE49-F238E27FC236}">
                <a16:creationId xmlns:a16="http://schemas.microsoft.com/office/drawing/2014/main" id="{12AAF220-8888-6B69-0146-AA649EBDF273}"/>
              </a:ext>
            </a:extLst>
          </p:cNvPr>
          <p:cNvPicPr>
            <a:picLocks noChangeAspect="1"/>
          </p:cNvPicPr>
          <p:nvPr/>
        </p:nvPicPr>
        <p:blipFill>
          <a:blip r:embed="rId6"/>
          <a:stretch>
            <a:fillRect/>
          </a:stretch>
        </p:blipFill>
        <p:spPr>
          <a:xfrm>
            <a:off x="6246320" y="476197"/>
            <a:ext cx="541649" cy="541648"/>
          </a:xfrm>
          <a:prstGeom prst="rect">
            <a:avLst/>
          </a:prstGeom>
        </p:spPr>
      </p:pic>
      <p:sp>
        <p:nvSpPr>
          <p:cNvPr id="31" name="TekstSylinder 30">
            <a:extLst>
              <a:ext uri="{FF2B5EF4-FFF2-40B4-BE49-F238E27FC236}">
                <a16:creationId xmlns:a16="http://schemas.microsoft.com/office/drawing/2014/main" id="{F1E9EE01-B84F-5714-ECF2-E390AE9BE968}"/>
              </a:ext>
            </a:extLst>
          </p:cNvPr>
          <p:cNvSpPr txBox="1"/>
          <p:nvPr/>
        </p:nvSpPr>
        <p:spPr>
          <a:xfrm>
            <a:off x="2189791" y="1586188"/>
            <a:ext cx="1113663" cy="215444"/>
          </a:xfrm>
          <a:prstGeom prst="rect">
            <a:avLst/>
          </a:prstGeom>
          <a:noFill/>
        </p:spPr>
        <p:txBody>
          <a:bodyPr wrap="square" rtlCol="0">
            <a:spAutoFit/>
          </a:bodyPr>
          <a:lstStyle/>
          <a:p>
            <a:pPr algn="ctr" defTabSz="914377"/>
            <a:r>
              <a:rPr lang="nb-NO" sz="800" dirty="0">
                <a:solidFill>
                  <a:srgbClr val="000000"/>
                </a:solidFill>
                <a:latin typeface="Arial"/>
                <a:cs typeface="Arial"/>
                <a:sym typeface="Arial"/>
              </a:rPr>
              <a:t>Matavfall </a:t>
            </a:r>
            <a:r>
              <a:rPr lang="nb-NO" sz="800" dirty="0" err="1">
                <a:solidFill>
                  <a:srgbClr val="000000"/>
                </a:solidFill>
                <a:latin typeface="Arial"/>
                <a:cs typeface="Arial"/>
                <a:sym typeface="Arial"/>
              </a:rPr>
              <a:t>HoReCa</a:t>
            </a:r>
            <a:endParaRPr lang="nb-NO" sz="800" dirty="0">
              <a:solidFill>
                <a:srgbClr val="000000"/>
              </a:solidFill>
              <a:latin typeface="Arial"/>
              <a:cs typeface="Arial"/>
              <a:sym typeface="Arial"/>
            </a:endParaRPr>
          </a:p>
        </p:txBody>
      </p:sp>
      <p:sp>
        <p:nvSpPr>
          <p:cNvPr id="35" name="TekstSylinder 34">
            <a:extLst>
              <a:ext uri="{FF2B5EF4-FFF2-40B4-BE49-F238E27FC236}">
                <a16:creationId xmlns:a16="http://schemas.microsoft.com/office/drawing/2014/main" id="{BFB2BAFD-D8CC-4428-412D-B6DBEBDA0773}"/>
              </a:ext>
            </a:extLst>
          </p:cNvPr>
          <p:cNvSpPr txBox="1"/>
          <p:nvPr/>
        </p:nvSpPr>
        <p:spPr>
          <a:xfrm>
            <a:off x="5970275" y="1105766"/>
            <a:ext cx="1113663" cy="307777"/>
          </a:xfrm>
          <a:prstGeom prst="rect">
            <a:avLst/>
          </a:prstGeom>
          <a:noFill/>
        </p:spPr>
        <p:txBody>
          <a:bodyPr wrap="square" rtlCol="0">
            <a:spAutoFit/>
          </a:bodyPr>
          <a:lstStyle/>
          <a:p>
            <a:pPr algn="ctr" defTabSz="914377"/>
            <a:r>
              <a:rPr lang="nb-NO" sz="700" err="1">
                <a:solidFill>
                  <a:srgbClr val="000000"/>
                </a:solidFill>
                <a:latin typeface="Arial"/>
                <a:cs typeface="Arial"/>
                <a:sym typeface="Arial"/>
              </a:rPr>
              <a:t>Frass</a:t>
            </a:r>
            <a:r>
              <a:rPr lang="nb-NO" sz="700">
                <a:solidFill>
                  <a:srgbClr val="000000"/>
                </a:solidFill>
                <a:latin typeface="Arial"/>
                <a:cs typeface="Arial"/>
                <a:sym typeface="Arial"/>
              </a:rPr>
              <a:t> / </a:t>
            </a:r>
          </a:p>
          <a:p>
            <a:pPr algn="ctr" defTabSz="914377"/>
            <a:r>
              <a:rPr lang="nb-NO" sz="700">
                <a:solidFill>
                  <a:srgbClr val="000000"/>
                </a:solidFill>
                <a:latin typeface="Arial"/>
                <a:cs typeface="Arial"/>
                <a:sym typeface="Arial"/>
              </a:rPr>
              <a:t>gjødsel</a:t>
            </a:r>
          </a:p>
        </p:txBody>
      </p:sp>
      <p:pic>
        <p:nvPicPr>
          <p:cNvPr id="38" name="Bilde 37">
            <a:extLst>
              <a:ext uri="{FF2B5EF4-FFF2-40B4-BE49-F238E27FC236}">
                <a16:creationId xmlns:a16="http://schemas.microsoft.com/office/drawing/2014/main" id="{4D50C974-785D-55E3-B63D-D35B1CD24E9F}"/>
              </a:ext>
            </a:extLst>
          </p:cNvPr>
          <p:cNvPicPr>
            <a:picLocks noChangeAspect="1"/>
          </p:cNvPicPr>
          <p:nvPr/>
        </p:nvPicPr>
        <p:blipFill>
          <a:blip r:embed="rId7"/>
          <a:stretch>
            <a:fillRect/>
          </a:stretch>
        </p:blipFill>
        <p:spPr>
          <a:xfrm>
            <a:off x="11320739" y="2126844"/>
            <a:ext cx="549088" cy="549088"/>
          </a:xfrm>
          <a:prstGeom prst="rect">
            <a:avLst/>
          </a:prstGeom>
        </p:spPr>
      </p:pic>
      <p:sp>
        <p:nvSpPr>
          <p:cNvPr id="47" name="TekstSylinder 46">
            <a:extLst>
              <a:ext uri="{FF2B5EF4-FFF2-40B4-BE49-F238E27FC236}">
                <a16:creationId xmlns:a16="http://schemas.microsoft.com/office/drawing/2014/main" id="{9F25167D-5349-22F5-E08A-A2A597C77547}"/>
              </a:ext>
            </a:extLst>
          </p:cNvPr>
          <p:cNvSpPr txBox="1"/>
          <p:nvPr/>
        </p:nvSpPr>
        <p:spPr>
          <a:xfrm>
            <a:off x="11228405" y="2603215"/>
            <a:ext cx="777087" cy="215444"/>
          </a:xfrm>
          <a:prstGeom prst="rect">
            <a:avLst/>
          </a:prstGeom>
          <a:noFill/>
        </p:spPr>
        <p:txBody>
          <a:bodyPr wrap="square" rtlCol="0">
            <a:spAutoFit/>
          </a:bodyPr>
          <a:lstStyle/>
          <a:p>
            <a:pPr algn="ctr" defTabSz="914377"/>
            <a:r>
              <a:rPr lang="nb-NO" sz="800">
                <a:solidFill>
                  <a:srgbClr val="000000"/>
                </a:solidFill>
                <a:latin typeface="Arial"/>
                <a:cs typeface="Arial"/>
                <a:sym typeface="Arial"/>
              </a:rPr>
              <a:t>Forbruker</a:t>
            </a:r>
          </a:p>
        </p:txBody>
      </p:sp>
      <p:pic>
        <p:nvPicPr>
          <p:cNvPr id="58" name="Bilde 57">
            <a:extLst>
              <a:ext uri="{FF2B5EF4-FFF2-40B4-BE49-F238E27FC236}">
                <a16:creationId xmlns:a16="http://schemas.microsoft.com/office/drawing/2014/main" id="{8A776345-12E4-C347-629D-086A97EE5241}"/>
              </a:ext>
            </a:extLst>
          </p:cNvPr>
          <p:cNvPicPr>
            <a:picLocks noChangeAspect="1"/>
          </p:cNvPicPr>
          <p:nvPr/>
        </p:nvPicPr>
        <p:blipFill>
          <a:blip r:embed="rId8"/>
          <a:stretch>
            <a:fillRect/>
          </a:stretch>
        </p:blipFill>
        <p:spPr>
          <a:xfrm>
            <a:off x="7422565" y="336482"/>
            <a:ext cx="379257" cy="379257"/>
          </a:xfrm>
          <a:prstGeom prst="rect">
            <a:avLst/>
          </a:prstGeom>
        </p:spPr>
      </p:pic>
      <p:pic>
        <p:nvPicPr>
          <p:cNvPr id="59" name="Bilde 58">
            <a:extLst>
              <a:ext uri="{FF2B5EF4-FFF2-40B4-BE49-F238E27FC236}">
                <a16:creationId xmlns:a16="http://schemas.microsoft.com/office/drawing/2014/main" id="{9F20542E-174C-DAD0-7733-92B3809279FB}"/>
              </a:ext>
            </a:extLst>
          </p:cNvPr>
          <p:cNvPicPr>
            <a:picLocks noChangeAspect="1"/>
          </p:cNvPicPr>
          <p:nvPr/>
        </p:nvPicPr>
        <p:blipFill>
          <a:blip r:embed="rId9"/>
          <a:stretch>
            <a:fillRect/>
          </a:stretch>
        </p:blipFill>
        <p:spPr>
          <a:xfrm>
            <a:off x="7325969" y="1107217"/>
            <a:ext cx="546811" cy="546811"/>
          </a:xfrm>
          <a:prstGeom prst="rect">
            <a:avLst/>
          </a:prstGeom>
        </p:spPr>
      </p:pic>
      <p:sp>
        <p:nvSpPr>
          <p:cNvPr id="60" name="TekstSylinder 59">
            <a:extLst>
              <a:ext uri="{FF2B5EF4-FFF2-40B4-BE49-F238E27FC236}">
                <a16:creationId xmlns:a16="http://schemas.microsoft.com/office/drawing/2014/main" id="{EF498BBA-2526-760B-02ED-3A8B0681AF67}"/>
              </a:ext>
            </a:extLst>
          </p:cNvPr>
          <p:cNvSpPr txBox="1"/>
          <p:nvPr/>
        </p:nvSpPr>
        <p:spPr>
          <a:xfrm>
            <a:off x="7042118" y="1622531"/>
            <a:ext cx="1113663" cy="200055"/>
          </a:xfrm>
          <a:prstGeom prst="rect">
            <a:avLst/>
          </a:prstGeom>
          <a:noFill/>
        </p:spPr>
        <p:txBody>
          <a:bodyPr wrap="square" rtlCol="0">
            <a:spAutoFit/>
          </a:bodyPr>
          <a:lstStyle/>
          <a:p>
            <a:pPr algn="ctr" defTabSz="914377"/>
            <a:r>
              <a:rPr lang="nb-NO" sz="700">
                <a:solidFill>
                  <a:srgbClr val="000000"/>
                </a:solidFill>
                <a:latin typeface="Arial"/>
                <a:cs typeface="Arial"/>
                <a:sym typeface="Arial"/>
              </a:rPr>
              <a:t>Jordbruket</a:t>
            </a:r>
          </a:p>
        </p:txBody>
      </p:sp>
      <p:sp>
        <p:nvSpPr>
          <p:cNvPr id="61" name="TekstSylinder 60">
            <a:extLst>
              <a:ext uri="{FF2B5EF4-FFF2-40B4-BE49-F238E27FC236}">
                <a16:creationId xmlns:a16="http://schemas.microsoft.com/office/drawing/2014/main" id="{FADBC567-C2C9-612C-1D3D-387445476CB3}"/>
              </a:ext>
            </a:extLst>
          </p:cNvPr>
          <p:cNvSpPr txBox="1"/>
          <p:nvPr/>
        </p:nvSpPr>
        <p:spPr>
          <a:xfrm>
            <a:off x="7045453" y="696535"/>
            <a:ext cx="1113663" cy="200055"/>
          </a:xfrm>
          <a:prstGeom prst="rect">
            <a:avLst/>
          </a:prstGeom>
          <a:noFill/>
        </p:spPr>
        <p:txBody>
          <a:bodyPr wrap="square" rtlCol="0">
            <a:spAutoFit/>
          </a:bodyPr>
          <a:lstStyle/>
          <a:p>
            <a:pPr algn="ctr" defTabSz="914377"/>
            <a:r>
              <a:rPr lang="nb-NO" sz="700">
                <a:solidFill>
                  <a:srgbClr val="000000"/>
                </a:solidFill>
                <a:latin typeface="Arial"/>
                <a:cs typeface="Arial"/>
                <a:sym typeface="Arial"/>
              </a:rPr>
              <a:t>Gartneri</a:t>
            </a:r>
          </a:p>
        </p:txBody>
      </p:sp>
      <p:cxnSp>
        <p:nvCxnSpPr>
          <p:cNvPr id="64" name="Rett pil 63">
            <a:extLst>
              <a:ext uri="{FF2B5EF4-FFF2-40B4-BE49-F238E27FC236}">
                <a16:creationId xmlns:a16="http://schemas.microsoft.com/office/drawing/2014/main" id="{8A5A9877-A956-2A44-BA06-6875DDB580C9}"/>
              </a:ext>
            </a:extLst>
          </p:cNvPr>
          <p:cNvCxnSpPr>
            <a:cxnSpLocks/>
          </p:cNvCxnSpPr>
          <p:nvPr/>
        </p:nvCxnSpPr>
        <p:spPr>
          <a:xfrm>
            <a:off x="7973805" y="2956035"/>
            <a:ext cx="23114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9" name="TekstSylinder 68">
            <a:extLst>
              <a:ext uri="{FF2B5EF4-FFF2-40B4-BE49-F238E27FC236}">
                <a16:creationId xmlns:a16="http://schemas.microsoft.com/office/drawing/2014/main" id="{16EF68C5-2CEC-B744-BE88-93B1CD7FD92D}"/>
              </a:ext>
            </a:extLst>
          </p:cNvPr>
          <p:cNvSpPr txBox="1"/>
          <p:nvPr/>
        </p:nvSpPr>
        <p:spPr>
          <a:xfrm>
            <a:off x="713497" y="2433157"/>
            <a:ext cx="1113663" cy="215444"/>
          </a:xfrm>
          <a:prstGeom prst="rect">
            <a:avLst/>
          </a:prstGeom>
          <a:noFill/>
        </p:spPr>
        <p:txBody>
          <a:bodyPr wrap="square" rtlCol="0">
            <a:spAutoFit/>
          </a:bodyPr>
          <a:lstStyle/>
          <a:p>
            <a:pPr algn="ctr" defTabSz="914377"/>
            <a:r>
              <a:rPr lang="nb-NO" sz="800">
                <a:solidFill>
                  <a:srgbClr val="000000"/>
                </a:solidFill>
                <a:latin typeface="Arial"/>
                <a:cs typeface="Arial"/>
                <a:sym typeface="Arial"/>
              </a:rPr>
              <a:t>Slam</a:t>
            </a:r>
          </a:p>
        </p:txBody>
      </p:sp>
      <p:sp>
        <p:nvSpPr>
          <p:cNvPr id="70" name="TekstSylinder 69">
            <a:extLst>
              <a:ext uri="{FF2B5EF4-FFF2-40B4-BE49-F238E27FC236}">
                <a16:creationId xmlns:a16="http://schemas.microsoft.com/office/drawing/2014/main" id="{B6DE40A6-4B03-F82F-066F-F505B7E02402}"/>
              </a:ext>
            </a:extLst>
          </p:cNvPr>
          <p:cNvSpPr txBox="1"/>
          <p:nvPr/>
        </p:nvSpPr>
        <p:spPr>
          <a:xfrm>
            <a:off x="8380837" y="432891"/>
            <a:ext cx="913707" cy="276999"/>
          </a:xfrm>
          <a:prstGeom prst="rect">
            <a:avLst/>
          </a:prstGeom>
          <a:noFill/>
        </p:spPr>
        <p:txBody>
          <a:bodyPr wrap="square" rtlCol="0">
            <a:spAutoFit/>
          </a:bodyPr>
          <a:lstStyle/>
          <a:p>
            <a:pPr algn="ctr" defTabSz="914377"/>
            <a:r>
              <a:rPr lang="nb-NO" sz="600" dirty="0">
                <a:solidFill>
                  <a:srgbClr val="000000"/>
                </a:solidFill>
                <a:latin typeface="Arial"/>
                <a:cs typeface="Arial"/>
                <a:sym typeface="Arial"/>
              </a:rPr>
              <a:t>Miljøorganisasjoner</a:t>
            </a:r>
          </a:p>
          <a:p>
            <a:pPr algn="ctr" defTabSz="914377"/>
            <a:r>
              <a:rPr lang="nb-NO" sz="600" dirty="0">
                <a:solidFill>
                  <a:srgbClr val="000000"/>
                </a:solidFill>
                <a:latin typeface="Arial"/>
                <a:cs typeface="Arial"/>
                <a:sym typeface="Arial"/>
              </a:rPr>
              <a:t>(Bellona)</a:t>
            </a:r>
          </a:p>
        </p:txBody>
      </p:sp>
      <p:sp>
        <p:nvSpPr>
          <p:cNvPr id="71" name="TekstSylinder 70">
            <a:extLst>
              <a:ext uri="{FF2B5EF4-FFF2-40B4-BE49-F238E27FC236}">
                <a16:creationId xmlns:a16="http://schemas.microsoft.com/office/drawing/2014/main" id="{5A04C088-DD63-A743-20D0-EA7E91014E1E}"/>
              </a:ext>
            </a:extLst>
          </p:cNvPr>
          <p:cNvSpPr txBox="1"/>
          <p:nvPr/>
        </p:nvSpPr>
        <p:spPr>
          <a:xfrm>
            <a:off x="11161026" y="428387"/>
            <a:ext cx="880897" cy="276999"/>
          </a:xfrm>
          <a:prstGeom prst="rect">
            <a:avLst/>
          </a:prstGeom>
          <a:noFill/>
        </p:spPr>
        <p:txBody>
          <a:bodyPr wrap="square" rtlCol="0">
            <a:spAutoFit/>
          </a:bodyPr>
          <a:lstStyle/>
          <a:p>
            <a:pPr algn="ctr" defTabSz="914377"/>
            <a:r>
              <a:rPr lang="nb-NO" sz="600" dirty="0">
                <a:solidFill>
                  <a:srgbClr val="000000"/>
                </a:solidFill>
                <a:latin typeface="Arial"/>
                <a:cs typeface="Arial"/>
                <a:sym typeface="Arial"/>
              </a:rPr>
              <a:t>Finansinstitusjoner</a:t>
            </a:r>
          </a:p>
          <a:p>
            <a:pPr algn="ctr" defTabSz="914377"/>
            <a:r>
              <a:rPr lang="nb-NO" sz="600" dirty="0">
                <a:solidFill>
                  <a:srgbClr val="000000"/>
                </a:solidFill>
                <a:latin typeface="Arial"/>
                <a:cs typeface="Arial"/>
                <a:sym typeface="Arial"/>
              </a:rPr>
              <a:t>(Banker)</a:t>
            </a:r>
          </a:p>
        </p:txBody>
      </p:sp>
      <p:sp>
        <p:nvSpPr>
          <p:cNvPr id="72" name="TekstSylinder 71">
            <a:extLst>
              <a:ext uri="{FF2B5EF4-FFF2-40B4-BE49-F238E27FC236}">
                <a16:creationId xmlns:a16="http://schemas.microsoft.com/office/drawing/2014/main" id="{E1E43D37-9193-95E9-1A6F-743044136EDC}"/>
              </a:ext>
            </a:extLst>
          </p:cNvPr>
          <p:cNvSpPr txBox="1"/>
          <p:nvPr/>
        </p:nvSpPr>
        <p:spPr>
          <a:xfrm>
            <a:off x="10302610" y="418286"/>
            <a:ext cx="845519" cy="276999"/>
          </a:xfrm>
          <a:prstGeom prst="rect">
            <a:avLst/>
          </a:prstGeom>
          <a:noFill/>
        </p:spPr>
        <p:txBody>
          <a:bodyPr wrap="square" rtlCol="0">
            <a:spAutoFit/>
          </a:bodyPr>
          <a:lstStyle/>
          <a:p>
            <a:pPr algn="ctr" defTabSz="914377"/>
            <a:r>
              <a:rPr lang="nb-NO" sz="600">
                <a:solidFill>
                  <a:srgbClr val="000000"/>
                </a:solidFill>
                <a:latin typeface="Arial"/>
                <a:cs typeface="Arial"/>
                <a:sym typeface="Arial"/>
              </a:rPr>
              <a:t>Myndigheter</a:t>
            </a:r>
          </a:p>
          <a:p>
            <a:pPr algn="ctr" defTabSz="914377"/>
            <a:r>
              <a:rPr lang="nb-NO" sz="600">
                <a:solidFill>
                  <a:srgbClr val="000000"/>
                </a:solidFill>
                <a:latin typeface="Arial"/>
                <a:cs typeface="Arial"/>
                <a:sym typeface="Arial"/>
              </a:rPr>
              <a:t>(Mattilsynet)</a:t>
            </a:r>
          </a:p>
        </p:txBody>
      </p:sp>
      <p:sp>
        <p:nvSpPr>
          <p:cNvPr id="73" name="TekstSylinder 72">
            <a:extLst>
              <a:ext uri="{FF2B5EF4-FFF2-40B4-BE49-F238E27FC236}">
                <a16:creationId xmlns:a16="http://schemas.microsoft.com/office/drawing/2014/main" id="{0DEBF098-EE9F-A6A7-3114-440995BC33AB}"/>
              </a:ext>
            </a:extLst>
          </p:cNvPr>
          <p:cNvSpPr txBox="1"/>
          <p:nvPr/>
        </p:nvSpPr>
        <p:spPr>
          <a:xfrm>
            <a:off x="9211851" y="387644"/>
            <a:ext cx="1195127" cy="369332"/>
          </a:xfrm>
          <a:prstGeom prst="rect">
            <a:avLst/>
          </a:prstGeom>
          <a:noFill/>
        </p:spPr>
        <p:txBody>
          <a:bodyPr wrap="square" rtlCol="0">
            <a:spAutoFit/>
          </a:bodyPr>
          <a:lstStyle/>
          <a:p>
            <a:pPr algn="ctr" defTabSz="914377"/>
            <a:r>
              <a:rPr lang="nb-NO" sz="600" dirty="0">
                <a:solidFill>
                  <a:srgbClr val="000000"/>
                </a:solidFill>
                <a:latin typeface="Arial"/>
                <a:cs typeface="Arial"/>
                <a:sym typeface="Arial"/>
              </a:rPr>
              <a:t>Interesseorganisasjoner</a:t>
            </a:r>
          </a:p>
          <a:p>
            <a:pPr algn="ctr" defTabSz="914377"/>
            <a:r>
              <a:rPr lang="nb-NO" sz="600" dirty="0">
                <a:solidFill>
                  <a:srgbClr val="000000"/>
                </a:solidFill>
                <a:latin typeface="Arial"/>
                <a:cs typeface="Arial"/>
                <a:sym typeface="Arial"/>
              </a:rPr>
              <a:t>(Avfall Norge / Sjømat Norge / Sjømatbedriftene)</a:t>
            </a:r>
          </a:p>
        </p:txBody>
      </p:sp>
      <p:sp>
        <p:nvSpPr>
          <p:cNvPr id="74" name="TekstSylinder 73">
            <a:extLst>
              <a:ext uri="{FF2B5EF4-FFF2-40B4-BE49-F238E27FC236}">
                <a16:creationId xmlns:a16="http://schemas.microsoft.com/office/drawing/2014/main" id="{EE462A87-C08D-186E-F726-493AC1F26B4F}"/>
              </a:ext>
            </a:extLst>
          </p:cNvPr>
          <p:cNvSpPr txBox="1"/>
          <p:nvPr/>
        </p:nvSpPr>
        <p:spPr>
          <a:xfrm>
            <a:off x="710986" y="1560320"/>
            <a:ext cx="1113663" cy="215444"/>
          </a:xfrm>
          <a:prstGeom prst="rect">
            <a:avLst/>
          </a:prstGeom>
          <a:noFill/>
        </p:spPr>
        <p:txBody>
          <a:bodyPr wrap="square" rtlCol="0">
            <a:spAutoFit/>
          </a:bodyPr>
          <a:lstStyle/>
          <a:p>
            <a:pPr algn="ctr" defTabSz="914377"/>
            <a:r>
              <a:rPr lang="nb-NO" sz="800">
                <a:solidFill>
                  <a:srgbClr val="000000"/>
                </a:solidFill>
                <a:latin typeface="Arial"/>
                <a:cs typeface="Arial"/>
                <a:sym typeface="Arial"/>
              </a:rPr>
              <a:t>Gress / trevirke</a:t>
            </a:r>
          </a:p>
        </p:txBody>
      </p:sp>
      <p:pic>
        <p:nvPicPr>
          <p:cNvPr id="77" name="Bilde 76">
            <a:extLst>
              <a:ext uri="{FF2B5EF4-FFF2-40B4-BE49-F238E27FC236}">
                <a16:creationId xmlns:a16="http://schemas.microsoft.com/office/drawing/2014/main" id="{BED12127-599E-AA00-4BFD-4C84B6C54605}"/>
              </a:ext>
            </a:extLst>
          </p:cNvPr>
          <p:cNvPicPr>
            <a:picLocks noChangeAspect="1"/>
          </p:cNvPicPr>
          <p:nvPr/>
        </p:nvPicPr>
        <p:blipFill>
          <a:blip r:embed="rId10"/>
          <a:stretch>
            <a:fillRect/>
          </a:stretch>
        </p:blipFill>
        <p:spPr>
          <a:xfrm>
            <a:off x="988247" y="1065837"/>
            <a:ext cx="573063" cy="573063"/>
          </a:xfrm>
          <a:prstGeom prst="rect">
            <a:avLst/>
          </a:prstGeom>
        </p:spPr>
      </p:pic>
      <p:cxnSp>
        <p:nvCxnSpPr>
          <p:cNvPr id="78" name="Rett pil 77">
            <a:extLst>
              <a:ext uri="{FF2B5EF4-FFF2-40B4-BE49-F238E27FC236}">
                <a16:creationId xmlns:a16="http://schemas.microsoft.com/office/drawing/2014/main" id="{7EEEFEE4-CE33-9569-96A9-327A0D24CC57}"/>
              </a:ext>
            </a:extLst>
          </p:cNvPr>
          <p:cNvCxnSpPr>
            <a:cxnSpLocks/>
          </p:cNvCxnSpPr>
          <p:nvPr/>
        </p:nvCxnSpPr>
        <p:spPr>
          <a:xfrm flipV="1">
            <a:off x="5359219" y="1246157"/>
            <a:ext cx="850384" cy="9087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3" name="Bilde 82">
            <a:extLst>
              <a:ext uri="{FF2B5EF4-FFF2-40B4-BE49-F238E27FC236}">
                <a16:creationId xmlns:a16="http://schemas.microsoft.com/office/drawing/2014/main" id="{9D5D7B39-D9C1-1E21-989A-DE3758E1CB10}"/>
              </a:ext>
            </a:extLst>
          </p:cNvPr>
          <p:cNvPicPr>
            <a:picLocks noChangeAspect="1"/>
          </p:cNvPicPr>
          <p:nvPr/>
        </p:nvPicPr>
        <p:blipFill rotWithShape="1">
          <a:blip r:embed="rId11"/>
          <a:srcRect l="-15517" r="-1" b="82319"/>
          <a:stretch/>
        </p:blipFill>
        <p:spPr>
          <a:xfrm flipH="1">
            <a:off x="9379584" y="2128559"/>
            <a:ext cx="345821" cy="280200"/>
          </a:xfrm>
          <a:prstGeom prst="rect">
            <a:avLst/>
          </a:prstGeom>
        </p:spPr>
      </p:pic>
      <p:sp>
        <p:nvSpPr>
          <p:cNvPr id="84" name="TekstSylinder 83">
            <a:extLst>
              <a:ext uri="{FF2B5EF4-FFF2-40B4-BE49-F238E27FC236}">
                <a16:creationId xmlns:a16="http://schemas.microsoft.com/office/drawing/2014/main" id="{154A6015-F86A-76FE-3C8F-1BC51A057446}"/>
              </a:ext>
            </a:extLst>
          </p:cNvPr>
          <p:cNvSpPr txBox="1"/>
          <p:nvPr/>
        </p:nvSpPr>
        <p:spPr>
          <a:xfrm>
            <a:off x="9220917" y="2420972"/>
            <a:ext cx="625275" cy="200055"/>
          </a:xfrm>
          <a:prstGeom prst="rect">
            <a:avLst/>
          </a:prstGeom>
          <a:noFill/>
        </p:spPr>
        <p:txBody>
          <a:bodyPr wrap="square" rtlCol="0">
            <a:spAutoFit/>
          </a:bodyPr>
          <a:lstStyle/>
          <a:p>
            <a:pPr algn="ctr" defTabSz="914377"/>
            <a:r>
              <a:rPr lang="nb-NO" sz="700">
                <a:solidFill>
                  <a:srgbClr val="000000"/>
                </a:solidFill>
                <a:latin typeface="Arial"/>
                <a:cs typeface="Arial"/>
                <a:sym typeface="Arial"/>
              </a:rPr>
              <a:t>Foredling</a:t>
            </a:r>
          </a:p>
        </p:txBody>
      </p:sp>
      <p:sp>
        <p:nvSpPr>
          <p:cNvPr id="85" name="TekstSylinder 84">
            <a:extLst>
              <a:ext uri="{FF2B5EF4-FFF2-40B4-BE49-F238E27FC236}">
                <a16:creationId xmlns:a16="http://schemas.microsoft.com/office/drawing/2014/main" id="{0BC82E6F-5EDB-B76C-B82D-4EF79426155D}"/>
              </a:ext>
            </a:extLst>
          </p:cNvPr>
          <p:cNvSpPr txBox="1"/>
          <p:nvPr/>
        </p:nvSpPr>
        <p:spPr>
          <a:xfrm>
            <a:off x="10233433" y="2722436"/>
            <a:ext cx="625275" cy="200055"/>
          </a:xfrm>
          <a:prstGeom prst="rect">
            <a:avLst/>
          </a:prstGeom>
          <a:noFill/>
        </p:spPr>
        <p:txBody>
          <a:bodyPr wrap="square" rtlCol="0">
            <a:spAutoFit/>
          </a:bodyPr>
          <a:lstStyle/>
          <a:p>
            <a:pPr algn="ctr" defTabSz="914377"/>
            <a:r>
              <a:rPr lang="nb-NO" sz="700">
                <a:solidFill>
                  <a:srgbClr val="000000"/>
                </a:solidFill>
                <a:latin typeface="Arial"/>
                <a:cs typeface="Arial"/>
                <a:sym typeface="Arial"/>
              </a:rPr>
              <a:t>Salgsledd</a:t>
            </a:r>
          </a:p>
        </p:txBody>
      </p:sp>
      <p:pic>
        <p:nvPicPr>
          <p:cNvPr id="89" name="Bilde 88">
            <a:extLst>
              <a:ext uri="{FF2B5EF4-FFF2-40B4-BE49-F238E27FC236}">
                <a16:creationId xmlns:a16="http://schemas.microsoft.com/office/drawing/2014/main" id="{8EE69E31-AA2C-6A59-61F6-3D4F0078CB24}"/>
              </a:ext>
            </a:extLst>
          </p:cNvPr>
          <p:cNvPicPr>
            <a:picLocks noChangeAspect="1"/>
          </p:cNvPicPr>
          <p:nvPr/>
        </p:nvPicPr>
        <p:blipFill>
          <a:blip r:embed="rId3"/>
          <a:stretch>
            <a:fillRect/>
          </a:stretch>
        </p:blipFill>
        <p:spPr>
          <a:xfrm>
            <a:off x="8142131" y="1247556"/>
            <a:ext cx="757744" cy="757744"/>
          </a:xfrm>
          <a:prstGeom prst="rect">
            <a:avLst/>
          </a:prstGeom>
        </p:spPr>
      </p:pic>
      <p:pic>
        <p:nvPicPr>
          <p:cNvPr id="90" name="Bilde 89">
            <a:extLst>
              <a:ext uri="{FF2B5EF4-FFF2-40B4-BE49-F238E27FC236}">
                <a16:creationId xmlns:a16="http://schemas.microsoft.com/office/drawing/2014/main" id="{1FF660C2-504C-FDD0-47AF-506ABFF952AA}"/>
              </a:ext>
            </a:extLst>
          </p:cNvPr>
          <p:cNvPicPr>
            <a:picLocks noChangeAspect="1"/>
          </p:cNvPicPr>
          <p:nvPr/>
        </p:nvPicPr>
        <p:blipFill>
          <a:blip r:embed="rId12"/>
          <a:stretch>
            <a:fillRect/>
          </a:stretch>
        </p:blipFill>
        <p:spPr>
          <a:xfrm>
            <a:off x="8350078" y="3139236"/>
            <a:ext cx="291719" cy="291717"/>
          </a:xfrm>
          <a:prstGeom prst="rect">
            <a:avLst/>
          </a:prstGeom>
        </p:spPr>
      </p:pic>
      <p:sp>
        <p:nvSpPr>
          <p:cNvPr id="91" name="TekstSylinder 90">
            <a:extLst>
              <a:ext uri="{FF2B5EF4-FFF2-40B4-BE49-F238E27FC236}">
                <a16:creationId xmlns:a16="http://schemas.microsoft.com/office/drawing/2014/main" id="{5AECB590-3AFF-60B3-E51B-89C434290B17}"/>
              </a:ext>
            </a:extLst>
          </p:cNvPr>
          <p:cNvSpPr txBox="1"/>
          <p:nvPr/>
        </p:nvSpPr>
        <p:spPr>
          <a:xfrm>
            <a:off x="8232411" y="1817354"/>
            <a:ext cx="582491" cy="200055"/>
          </a:xfrm>
          <a:prstGeom prst="rect">
            <a:avLst/>
          </a:prstGeom>
          <a:noFill/>
        </p:spPr>
        <p:txBody>
          <a:bodyPr wrap="square" rtlCol="0">
            <a:spAutoFit/>
          </a:bodyPr>
          <a:lstStyle/>
          <a:p>
            <a:pPr algn="ctr" defTabSz="914377"/>
            <a:r>
              <a:rPr lang="nb-NO" sz="700">
                <a:solidFill>
                  <a:srgbClr val="000000"/>
                </a:solidFill>
                <a:latin typeface="Arial"/>
                <a:cs typeface="Arial"/>
                <a:sym typeface="Arial"/>
              </a:rPr>
              <a:t>Havbruk</a:t>
            </a:r>
          </a:p>
        </p:txBody>
      </p:sp>
      <p:sp>
        <p:nvSpPr>
          <p:cNvPr id="92" name="TekstSylinder 91">
            <a:extLst>
              <a:ext uri="{FF2B5EF4-FFF2-40B4-BE49-F238E27FC236}">
                <a16:creationId xmlns:a16="http://schemas.microsoft.com/office/drawing/2014/main" id="{12CC6AE6-23C1-D3E9-A2E8-E45EA1E541DA}"/>
              </a:ext>
            </a:extLst>
          </p:cNvPr>
          <p:cNvSpPr txBox="1"/>
          <p:nvPr/>
        </p:nvSpPr>
        <p:spPr>
          <a:xfrm>
            <a:off x="7973805" y="3474462"/>
            <a:ext cx="1113663" cy="200055"/>
          </a:xfrm>
          <a:prstGeom prst="rect">
            <a:avLst/>
          </a:prstGeom>
          <a:noFill/>
        </p:spPr>
        <p:txBody>
          <a:bodyPr wrap="square" rtlCol="0">
            <a:spAutoFit/>
          </a:bodyPr>
          <a:lstStyle/>
          <a:p>
            <a:pPr algn="ctr" defTabSz="914377"/>
            <a:r>
              <a:rPr lang="nb-NO" sz="700" err="1">
                <a:solidFill>
                  <a:srgbClr val="000000"/>
                </a:solidFill>
                <a:latin typeface="Arial"/>
                <a:cs typeface="Arial"/>
                <a:sym typeface="Arial"/>
              </a:rPr>
              <a:t>Kjeledyrfôr</a:t>
            </a:r>
            <a:endParaRPr lang="nb-NO" sz="700">
              <a:solidFill>
                <a:srgbClr val="000000"/>
              </a:solidFill>
              <a:latin typeface="Arial"/>
              <a:cs typeface="Arial"/>
              <a:sym typeface="Arial"/>
            </a:endParaRPr>
          </a:p>
        </p:txBody>
      </p:sp>
      <p:pic>
        <p:nvPicPr>
          <p:cNvPr id="93" name="Bilde 92">
            <a:extLst>
              <a:ext uri="{FF2B5EF4-FFF2-40B4-BE49-F238E27FC236}">
                <a16:creationId xmlns:a16="http://schemas.microsoft.com/office/drawing/2014/main" id="{E4DF68D1-96EB-5C96-88F9-D7882CE26789}"/>
              </a:ext>
            </a:extLst>
          </p:cNvPr>
          <p:cNvPicPr>
            <a:picLocks noChangeAspect="1"/>
          </p:cNvPicPr>
          <p:nvPr/>
        </p:nvPicPr>
        <p:blipFill>
          <a:blip r:embed="rId13"/>
          <a:stretch>
            <a:fillRect/>
          </a:stretch>
        </p:blipFill>
        <p:spPr>
          <a:xfrm>
            <a:off x="8207227" y="2369140"/>
            <a:ext cx="583184" cy="220069"/>
          </a:xfrm>
          <a:prstGeom prst="rect">
            <a:avLst/>
          </a:prstGeom>
        </p:spPr>
      </p:pic>
      <p:sp>
        <p:nvSpPr>
          <p:cNvPr id="94" name="TekstSylinder 93">
            <a:extLst>
              <a:ext uri="{FF2B5EF4-FFF2-40B4-BE49-F238E27FC236}">
                <a16:creationId xmlns:a16="http://schemas.microsoft.com/office/drawing/2014/main" id="{D97A095D-D0DD-B399-E459-9F8910F33CAC}"/>
              </a:ext>
            </a:extLst>
          </p:cNvPr>
          <p:cNvSpPr txBox="1"/>
          <p:nvPr/>
        </p:nvSpPr>
        <p:spPr>
          <a:xfrm>
            <a:off x="8212855" y="2616285"/>
            <a:ext cx="565357" cy="200055"/>
          </a:xfrm>
          <a:prstGeom prst="rect">
            <a:avLst/>
          </a:prstGeom>
          <a:noFill/>
        </p:spPr>
        <p:txBody>
          <a:bodyPr wrap="square" rtlCol="0">
            <a:spAutoFit/>
          </a:bodyPr>
          <a:lstStyle/>
          <a:p>
            <a:pPr algn="ctr" defTabSz="914377"/>
            <a:r>
              <a:rPr lang="nb-NO" sz="700">
                <a:solidFill>
                  <a:srgbClr val="000000"/>
                </a:solidFill>
                <a:latin typeface="Arial"/>
                <a:cs typeface="Arial"/>
                <a:sym typeface="Arial"/>
              </a:rPr>
              <a:t>Landdyr</a:t>
            </a:r>
          </a:p>
        </p:txBody>
      </p:sp>
      <p:cxnSp>
        <p:nvCxnSpPr>
          <p:cNvPr id="95" name="Rett pil 94">
            <a:extLst>
              <a:ext uri="{FF2B5EF4-FFF2-40B4-BE49-F238E27FC236}">
                <a16:creationId xmlns:a16="http://schemas.microsoft.com/office/drawing/2014/main" id="{27F2D29B-32C6-215B-D22E-9495339BB5D1}"/>
              </a:ext>
            </a:extLst>
          </p:cNvPr>
          <p:cNvCxnSpPr>
            <a:cxnSpLocks/>
          </p:cNvCxnSpPr>
          <p:nvPr/>
        </p:nvCxnSpPr>
        <p:spPr>
          <a:xfrm>
            <a:off x="9220919" y="4096605"/>
            <a:ext cx="18281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8" name="Bilde 97">
            <a:extLst>
              <a:ext uri="{FF2B5EF4-FFF2-40B4-BE49-F238E27FC236}">
                <a16:creationId xmlns:a16="http://schemas.microsoft.com/office/drawing/2014/main" id="{4E4AB075-BE50-3FFA-7D82-CF46CFC16EE1}"/>
              </a:ext>
            </a:extLst>
          </p:cNvPr>
          <p:cNvPicPr>
            <a:picLocks noChangeAspect="1"/>
          </p:cNvPicPr>
          <p:nvPr/>
        </p:nvPicPr>
        <p:blipFill rotWithShape="1">
          <a:blip r:embed="rId11"/>
          <a:srcRect t="42164"/>
          <a:stretch/>
        </p:blipFill>
        <p:spPr>
          <a:xfrm flipH="1">
            <a:off x="10396387" y="2283936"/>
            <a:ext cx="373820" cy="916555"/>
          </a:xfrm>
          <a:prstGeom prst="rect">
            <a:avLst/>
          </a:prstGeom>
        </p:spPr>
      </p:pic>
      <p:cxnSp>
        <p:nvCxnSpPr>
          <p:cNvPr id="102" name="Rett pil 101">
            <a:extLst>
              <a:ext uri="{FF2B5EF4-FFF2-40B4-BE49-F238E27FC236}">
                <a16:creationId xmlns:a16="http://schemas.microsoft.com/office/drawing/2014/main" id="{134CF3C0-28D0-47C4-972E-69F1737B3235}"/>
              </a:ext>
            </a:extLst>
          </p:cNvPr>
          <p:cNvCxnSpPr>
            <a:cxnSpLocks/>
          </p:cNvCxnSpPr>
          <p:nvPr/>
        </p:nvCxnSpPr>
        <p:spPr>
          <a:xfrm>
            <a:off x="8899875" y="2025233"/>
            <a:ext cx="3378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3" name="Rett pil 102">
            <a:extLst>
              <a:ext uri="{FF2B5EF4-FFF2-40B4-BE49-F238E27FC236}">
                <a16:creationId xmlns:a16="http://schemas.microsoft.com/office/drawing/2014/main" id="{7E26E274-A5D5-581F-4756-5E492B61894F}"/>
              </a:ext>
            </a:extLst>
          </p:cNvPr>
          <p:cNvCxnSpPr>
            <a:cxnSpLocks/>
          </p:cNvCxnSpPr>
          <p:nvPr/>
        </p:nvCxnSpPr>
        <p:spPr>
          <a:xfrm>
            <a:off x="8899875" y="2445235"/>
            <a:ext cx="3378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 name="Rett pil 103">
            <a:extLst>
              <a:ext uri="{FF2B5EF4-FFF2-40B4-BE49-F238E27FC236}">
                <a16:creationId xmlns:a16="http://schemas.microsoft.com/office/drawing/2014/main" id="{67667740-EBA4-F0B5-D0AC-DEF2B8B83ECB}"/>
              </a:ext>
            </a:extLst>
          </p:cNvPr>
          <p:cNvCxnSpPr>
            <a:cxnSpLocks/>
          </p:cNvCxnSpPr>
          <p:nvPr/>
        </p:nvCxnSpPr>
        <p:spPr>
          <a:xfrm>
            <a:off x="8899877" y="3226411"/>
            <a:ext cx="139469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Rett pil 105">
            <a:extLst>
              <a:ext uri="{FF2B5EF4-FFF2-40B4-BE49-F238E27FC236}">
                <a16:creationId xmlns:a16="http://schemas.microsoft.com/office/drawing/2014/main" id="{968F8D25-8267-FCD9-3251-380627397E6C}"/>
              </a:ext>
            </a:extLst>
          </p:cNvPr>
          <p:cNvCxnSpPr>
            <a:cxnSpLocks/>
          </p:cNvCxnSpPr>
          <p:nvPr/>
        </p:nvCxnSpPr>
        <p:spPr>
          <a:xfrm>
            <a:off x="9930842" y="2439179"/>
            <a:ext cx="3242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Rett pil 106">
            <a:extLst>
              <a:ext uri="{FF2B5EF4-FFF2-40B4-BE49-F238E27FC236}">
                <a16:creationId xmlns:a16="http://schemas.microsoft.com/office/drawing/2014/main" id="{87D4ED7F-91DC-DA6B-9B02-A4DCD85FB76C}"/>
              </a:ext>
            </a:extLst>
          </p:cNvPr>
          <p:cNvCxnSpPr>
            <a:cxnSpLocks/>
          </p:cNvCxnSpPr>
          <p:nvPr/>
        </p:nvCxnSpPr>
        <p:spPr>
          <a:xfrm>
            <a:off x="10971609" y="2433123"/>
            <a:ext cx="3129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Rett pil 113">
            <a:extLst>
              <a:ext uri="{FF2B5EF4-FFF2-40B4-BE49-F238E27FC236}">
                <a16:creationId xmlns:a16="http://schemas.microsoft.com/office/drawing/2014/main" id="{A01CC868-C358-CCAB-E7BB-CB5BB4CDA257}"/>
              </a:ext>
            </a:extLst>
          </p:cNvPr>
          <p:cNvCxnSpPr>
            <a:cxnSpLocks/>
          </p:cNvCxnSpPr>
          <p:nvPr/>
        </p:nvCxnSpPr>
        <p:spPr>
          <a:xfrm>
            <a:off x="6889921" y="646712"/>
            <a:ext cx="42214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Rett pil 115">
            <a:extLst>
              <a:ext uri="{FF2B5EF4-FFF2-40B4-BE49-F238E27FC236}">
                <a16:creationId xmlns:a16="http://schemas.microsoft.com/office/drawing/2014/main" id="{7B05B434-8A28-F8A3-DFA0-73476C86C16A}"/>
              </a:ext>
            </a:extLst>
          </p:cNvPr>
          <p:cNvCxnSpPr>
            <a:cxnSpLocks/>
          </p:cNvCxnSpPr>
          <p:nvPr/>
        </p:nvCxnSpPr>
        <p:spPr>
          <a:xfrm flipV="1">
            <a:off x="6899729" y="1197775"/>
            <a:ext cx="406284" cy="26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Rett pil 117">
            <a:extLst>
              <a:ext uri="{FF2B5EF4-FFF2-40B4-BE49-F238E27FC236}">
                <a16:creationId xmlns:a16="http://schemas.microsoft.com/office/drawing/2014/main" id="{C4499AB4-61C3-8EA4-7469-849D8EA20287}"/>
              </a:ext>
            </a:extLst>
          </p:cNvPr>
          <p:cNvCxnSpPr>
            <a:cxnSpLocks/>
          </p:cNvCxnSpPr>
          <p:nvPr/>
        </p:nvCxnSpPr>
        <p:spPr>
          <a:xfrm>
            <a:off x="7998829" y="1948672"/>
            <a:ext cx="26397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Rett pil 118">
            <a:extLst>
              <a:ext uri="{FF2B5EF4-FFF2-40B4-BE49-F238E27FC236}">
                <a16:creationId xmlns:a16="http://schemas.microsoft.com/office/drawing/2014/main" id="{F90920DB-9E89-0626-F527-D88E654F146F}"/>
              </a:ext>
            </a:extLst>
          </p:cNvPr>
          <p:cNvCxnSpPr>
            <a:cxnSpLocks/>
          </p:cNvCxnSpPr>
          <p:nvPr/>
        </p:nvCxnSpPr>
        <p:spPr>
          <a:xfrm>
            <a:off x="7998828" y="2457345"/>
            <a:ext cx="30030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2" name="Rektangel 121">
            <a:extLst>
              <a:ext uri="{FF2B5EF4-FFF2-40B4-BE49-F238E27FC236}">
                <a16:creationId xmlns:a16="http://schemas.microsoft.com/office/drawing/2014/main" id="{BDBF348B-F31B-5D27-6344-2E1CE5F80489}"/>
              </a:ext>
            </a:extLst>
          </p:cNvPr>
          <p:cNvSpPr/>
          <p:nvPr/>
        </p:nvSpPr>
        <p:spPr>
          <a:xfrm>
            <a:off x="7195681" y="2822823"/>
            <a:ext cx="803147" cy="891371"/>
          </a:xfrm>
          <a:prstGeom prst="rect">
            <a:avLst/>
          </a:prstGeom>
          <a:solidFill>
            <a:srgbClr val="FFFFFF"/>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pic>
        <p:nvPicPr>
          <p:cNvPr id="123" name="Bilde 122">
            <a:extLst>
              <a:ext uri="{FF2B5EF4-FFF2-40B4-BE49-F238E27FC236}">
                <a16:creationId xmlns:a16="http://schemas.microsoft.com/office/drawing/2014/main" id="{EAD6778C-D872-2713-9865-90FAD817AADA}"/>
              </a:ext>
            </a:extLst>
          </p:cNvPr>
          <p:cNvPicPr>
            <a:picLocks noChangeAspect="1"/>
          </p:cNvPicPr>
          <p:nvPr/>
        </p:nvPicPr>
        <p:blipFill>
          <a:blip r:embed="rId14"/>
          <a:stretch>
            <a:fillRect/>
          </a:stretch>
        </p:blipFill>
        <p:spPr>
          <a:xfrm>
            <a:off x="7354870" y="2891496"/>
            <a:ext cx="496959" cy="496957"/>
          </a:xfrm>
          <a:prstGeom prst="rect">
            <a:avLst/>
          </a:prstGeom>
        </p:spPr>
      </p:pic>
      <p:sp>
        <p:nvSpPr>
          <p:cNvPr id="124" name="TekstSylinder 123">
            <a:extLst>
              <a:ext uri="{FF2B5EF4-FFF2-40B4-BE49-F238E27FC236}">
                <a16:creationId xmlns:a16="http://schemas.microsoft.com/office/drawing/2014/main" id="{5D11F121-8AB2-800D-B533-82E8D24A7B20}"/>
              </a:ext>
            </a:extLst>
          </p:cNvPr>
          <p:cNvSpPr txBox="1"/>
          <p:nvPr/>
        </p:nvSpPr>
        <p:spPr>
          <a:xfrm>
            <a:off x="7060762" y="3406118"/>
            <a:ext cx="1113663" cy="200055"/>
          </a:xfrm>
          <a:prstGeom prst="rect">
            <a:avLst/>
          </a:prstGeom>
          <a:noFill/>
        </p:spPr>
        <p:txBody>
          <a:bodyPr wrap="square" rtlCol="0">
            <a:spAutoFit/>
          </a:bodyPr>
          <a:lstStyle/>
          <a:p>
            <a:pPr algn="ctr" defTabSz="914377"/>
            <a:r>
              <a:rPr lang="nb-NO" sz="700">
                <a:solidFill>
                  <a:srgbClr val="000000"/>
                </a:solidFill>
                <a:latin typeface="Arial"/>
                <a:cs typeface="Arial"/>
                <a:sym typeface="Arial"/>
              </a:rPr>
              <a:t>Matindustri</a:t>
            </a:r>
          </a:p>
        </p:txBody>
      </p:sp>
      <p:sp>
        <p:nvSpPr>
          <p:cNvPr id="129" name="Rektangel 128">
            <a:extLst>
              <a:ext uri="{FF2B5EF4-FFF2-40B4-BE49-F238E27FC236}">
                <a16:creationId xmlns:a16="http://schemas.microsoft.com/office/drawing/2014/main" id="{A1D90A50-CC20-0530-65D1-3E8F68625815}"/>
              </a:ext>
            </a:extLst>
          </p:cNvPr>
          <p:cNvSpPr/>
          <p:nvPr/>
        </p:nvSpPr>
        <p:spPr>
          <a:xfrm>
            <a:off x="6087501" y="2700776"/>
            <a:ext cx="803147" cy="1005800"/>
          </a:xfrm>
          <a:prstGeom prst="rect">
            <a:avLst/>
          </a:prstGeom>
          <a:solidFill>
            <a:srgbClr val="FFFFFF"/>
          </a:solidFill>
          <a:ln w="6350">
            <a:solidFill>
              <a:srgbClr val="7DA48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pic>
        <p:nvPicPr>
          <p:cNvPr id="130" name="Bilde 129">
            <a:extLst>
              <a:ext uri="{FF2B5EF4-FFF2-40B4-BE49-F238E27FC236}">
                <a16:creationId xmlns:a16="http://schemas.microsoft.com/office/drawing/2014/main" id="{8A4E0D2C-975E-C47D-53A6-13B168BA6D7A}"/>
              </a:ext>
            </a:extLst>
          </p:cNvPr>
          <p:cNvPicPr>
            <a:picLocks noChangeAspect="1"/>
          </p:cNvPicPr>
          <p:nvPr/>
        </p:nvPicPr>
        <p:blipFill>
          <a:blip r:embed="rId15"/>
          <a:stretch>
            <a:fillRect/>
          </a:stretch>
        </p:blipFill>
        <p:spPr>
          <a:xfrm>
            <a:off x="6279116" y="2848196"/>
            <a:ext cx="421267" cy="421267"/>
          </a:xfrm>
          <a:prstGeom prst="rect">
            <a:avLst/>
          </a:prstGeom>
        </p:spPr>
      </p:pic>
      <p:sp>
        <p:nvSpPr>
          <p:cNvPr id="131" name="TekstSylinder 130">
            <a:extLst>
              <a:ext uri="{FF2B5EF4-FFF2-40B4-BE49-F238E27FC236}">
                <a16:creationId xmlns:a16="http://schemas.microsoft.com/office/drawing/2014/main" id="{110CC1F3-6982-F526-A696-53795C21FC24}"/>
              </a:ext>
            </a:extLst>
          </p:cNvPr>
          <p:cNvSpPr txBox="1"/>
          <p:nvPr/>
        </p:nvSpPr>
        <p:spPr>
          <a:xfrm>
            <a:off x="5902653" y="3301744"/>
            <a:ext cx="1113663" cy="307777"/>
          </a:xfrm>
          <a:prstGeom prst="rect">
            <a:avLst/>
          </a:prstGeom>
          <a:noFill/>
        </p:spPr>
        <p:txBody>
          <a:bodyPr wrap="square" rtlCol="0">
            <a:spAutoFit/>
          </a:bodyPr>
          <a:lstStyle/>
          <a:p>
            <a:pPr algn="ctr" defTabSz="914377"/>
            <a:r>
              <a:rPr lang="nb-NO" sz="700" err="1">
                <a:solidFill>
                  <a:srgbClr val="000000"/>
                </a:solidFill>
                <a:latin typeface="Arial"/>
                <a:cs typeface="Arial"/>
                <a:sym typeface="Arial"/>
              </a:rPr>
              <a:t>Insektmel</a:t>
            </a:r>
            <a:r>
              <a:rPr lang="nb-NO" sz="700">
                <a:solidFill>
                  <a:srgbClr val="000000"/>
                </a:solidFill>
                <a:latin typeface="Arial"/>
                <a:cs typeface="Arial"/>
                <a:sym typeface="Arial"/>
              </a:rPr>
              <a:t> til </a:t>
            </a:r>
          </a:p>
          <a:p>
            <a:pPr algn="ctr" defTabSz="914377"/>
            <a:r>
              <a:rPr lang="nb-NO" sz="700">
                <a:solidFill>
                  <a:srgbClr val="000000"/>
                </a:solidFill>
                <a:latin typeface="Arial"/>
                <a:cs typeface="Arial"/>
                <a:sym typeface="Arial"/>
              </a:rPr>
              <a:t>human konsum</a:t>
            </a:r>
          </a:p>
        </p:txBody>
      </p:sp>
      <p:cxnSp>
        <p:nvCxnSpPr>
          <p:cNvPr id="132" name="Rett pil 131">
            <a:extLst>
              <a:ext uri="{FF2B5EF4-FFF2-40B4-BE49-F238E27FC236}">
                <a16:creationId xmlns:a16="http://schemas.microsoft.com/office/drawing/2014/main" id="{60BEE343-548D-ED52-8DD5-99D3CA535314}"/>
              </a:ext>
            </a:extLst>
          </p:cNvPr>
          <p:cNvCxnSpPr>
            <a:cxnSpLocks/>
          </p:cNvCxnSpPr>
          <p:nvPr/>
        </p:nvCxnSpPr>
        <p:spPr>
          <a:xfrm>
            <a:off x="6889922" y="3099823"/>
            <a:ext cx="43303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9" name="Rektangel 148">
            <a:extLst>
              <a:ext uri="{FF2B5EF4-FFF2-40B4-BE49-F238E27FC236}">
                <a16:creationId xmlns:a16="http://schemas.microsoft.com/office/drawing/2014/main" id="{19EE390F-E9FC-02E3-10F5-CF53D7C95517}"/>
              </a:ext>
            </a:extLst>
          </p:cNvPr>
          <p:cNvSpPr/>
          <p:nvPr/>
        </p:nvSpPr>
        <p:spPr>
          <a:xfrm>
            <a:off x="7195681" y="3855249"/>
            <a:ext cx="2048507" cy="717835"/>
          </a:xfrm>
          <a:prstGeom prst="rect">
            <a:avLst/>
          </a:prstGeom>
          <a:solidFill>
            <a:srgbClr val="FFFFFF"/>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pic>
        <p:nvPicPr>
          <p:cNvPr id="150" name="Bilde 149">
            <a:extLst>
              <a:ext uri="{FF2B5EF4-FFF2-40B4-BE49-F238E27FC236}">
                <a16:creationId xmlns:a16="http://schemas.microsoft.com/office/drawing/2014/main" id="{91BD9CB4-F5B7-9C0C-4CDE-7E831A34AA24}"/>
              </a:ext>
            </a:extLst>
          </p:cNvPr>
          <p:cNvPicPr>
            <a:picLocks noChangeAspect="1"/>
          </p:cNvPicPr>
          <p:nvPr/>
        </p:nvPicPr>
        <p:blipFill>
          <a:blip r:embed="rId16"/>
          <a:stretch>
            <a:fillRect/>
          </a:stretch>
        </p:blipFill>
        <p:spPr>
          <a:xfrm>
            <a:off x="7440434" y="4026285"/>
            <a:ext cx="219727" cy="219727"/>
          </a:xfrm>
          <a:prstGeom prst="rect">
            <a:avLst/>
          </a:prstGeom>
        </p:spPr>
      </p:pic>
      <p:sp>
        <p:nvSpPr>
          <p:cNvPr id="151" name="TekstSylinder 150">
            <a:extLst>
              <a:ext uri="{FF2B5EF4-FFF2-40B4-BE49-F238E27FC236}">
                <a16:creationId xmlns:a16="http://schemas.microsoft.com/office/drawing/2014/main" id="{BEFE4BA9-0EF7-F669-047C-01EE7485FEBB}"/>
              </a:ext>
            </a:extLst>
          </p:cNvPr>
          <p:cNvSpPr txBox="1"/>
          <p:nvPr/>
        </p:nvSpPr>
        <p:spPr>
          <a:xfrm>
            <a:off x="7195682" y="4334524"/>
            <a:ext cx="740733" cy="200055"/>
          </a:xfrm>
          <a:prstGeom prst="rect">
            <a:avLst/>
          </a:prstGeom>
          <a:noFill/>
        </p:spPr>
        <p:txBody>
          <a:bodyPr wrap="square" rtlCol="0">
            <a:spAutoFit/>
          </a:bodyPr>
          <a:lstStyle/>
          <a:p>
            <a:pPr algn="ctr" defTabSz="914377"/>
            <a:r>
              <a:rPr lang="nb-NO" sz="700">
                <a:solidFill>
                  <a:srgbClr val="000000"/>
                </a:solidFill>
                <a:latin typeface="Arial"/>
                <a:cs typeface="Arial"/>
                <a:sym typeface="Arial"/>
              </a:rPr>
              <a:t>Legemidler</a:t>
            </a:r>
          </a:p>
        </p:txBody>
      </p:sp>
      <p:pic>
        <p:nvPicPr>
          <p:cNvPr id="152" name="Bilde 151">
            <a:extLst>
              <a:ext uri="{FF2B5EF4-FFF2-40B4-BE49-F238E27FC236}">
                <a16:creationId xmlns:a16="http://schemas.microsoft.com/office/drawing/2014/main" id="{E46613EB-1861-1583-F478-48C31D30C329}"/>
              </a:ext>
            </a:extLst>
          </p:cNvPr>
          <p:cNvPicPr>
            <a:picLocks noChangeAspect="1"/>
          </p:cNvPicPr>
          <p:nvPr/>
        </p:nvPicPr>
        <p:blipFill>
          <a:blip r:embed="rId17"/>
          <a:stretch>
            <a:fillRect/>
          </a:stretch>
        </p:blipFill>
        <p:spPr>
          <a:xfrm>
            <a:off x="7919357" y="3999079"/>
            <a:ext cx="308464" cy="308464"/>
          </a:xfrm>
          <a:prstGeom prst="rect">
            <a:avLst/>
          </a:prstGeom>
        </p:spPr>
      </p:pic>
      <p:sp>
        <p:nvSpPr>
          <p:cNvPr id="153" name="TekstSylinder 152">
            <a:extLst>
              <a:ext uri="{FF2B5EF4-FFF2-40B4-BE49-F238E27FC236}">
                <a16:creationId xmlns:a16="http://schemas.microsoft.com/office/drawing/2014/main" id="{5144136A-82E0-7458-F72F-4D0B5B8B0EA5}"/>
              </a:ext>
            </a:extLst>
          </p:cNvPr>
          <p:cNvSpPr txBox="1"/>
          <p:nvPr/>
        </p:nvSpPr>
        <p:spPr>
          <a:xfrm>
            <a:off x="7666884" y="4334524"/>
            <a:ext cx="785065" cy="200055"/>
          </a:xfrm>
          <a:prstGeom prst="rect">
            <a:avLst/>
          </a:prstGeom>
          <a:noFill/>
        </p:spPr>
        <p:txBody>
          <a:bodyPr wrap="square" rtlCol="0">
            <a:spAutoFit/>
          </a:bodyPr>
          <a:lstStyle/>
          <a:p>
            <a:pPr algn="ctr" defTabSz="914377"/>
            <a:r>
              <a:rPr lang="nb-NO" sz="700">
                <a:solidFill>
                  <a:srgbClr val="000000"/>
                </a:solidFill>
                <a:latin typeface="Arial"/>
                <a:cs typeface="Arial"/>
                <a:sym typeface="Arial"/>
              </a:rPr>
              <a:t>Kosmetikk</a:t>
            </a:r>
          </a:p>
        </p:txBody>
      </p:sp>
      <p:pic>
        <p:nvPicPr>
          <p:cNvPr id="154" name="Bilde 153">
            <a:extLst>
              <a:ext uri="{FF2B5EF4-FFF2-40B4-BE49-F238E27FC236}">
                <a16:creationId xmlns:a16="http://schemas.microsoft.com/office/drawing/2014/main" id="{30F34FA9-2770-2CC3-1FFB-87C164EEF2A3}"/>
              </a:ext>
            </a:extLst>
          </p:cNvPr>
          <p:cNvPicPr>
            <a:picLocks noChangeAspect="1"/>
          </p:cNvPicPr>
          <p:nvPr/>
        </p:nvPicPr>
        <p:blipFill>
          <a:blip r:embed="rId18"/>
          <a:stretch>
            <a:fillRect/>
          </a:stretch>
        </p:blipFill>
        <p:spPr>
          <a:xfrm>
            <a:off x="8556902" y="4028520"/>
            <a:ext cx="293951" cy="293949"/>
          </a:xfrm>
          <a:prstGeom prst="rect">
            <a:avLst/>
          </a:prstGeom>
        </p:spPr>
      </p:pic>
      <p:sp>
        <p:nvSpPr>
          <p:cNvPr id="155" name="TekstSylinder 154">
            <a:extLst>
              <a:ext uri="{FF2B5EF4-FFF2-40B4-BE49-F238E27FC236}">
                <a16:creationId xmlns:a16="http://schemas.microsoft.com/office/drawing/2014/main" id="{056B50C4-F2C4-2DC3-E6A9-4E52BACF8A9B}"/>
              </a:ext>
            </a:extLst>
          </p:cNvPr>
          <p:cNvSpPr txBox="1"/>
          <p:nvPr/>
        </p:nvSpPr>
        <p:spPr>
          <a:xfrm>
            <a:off x="8268787" y="4334524"/>
            <a:ext cx="993123" cy="200055"/>
          </a:xfrm>
          <a:prstGeom prst="rect">
            <a:avLst/>
          </a:prstGeom>
          <a:noFill/>
        </p:spPr>
        <p:txBody>
          <a:bodyPr wrap="square" rtlCol="0">
            <a:spAutoFit/>
          </a:bodyPr>
          <a:lstStyle/>
          <a:p>
            <a:pPr algn="ctr" defTabSz="914377"/>
            <a:r>
              <a:rPr lang="nb-NO" sz="700">
                <a:solidFill>
                  <a:srgbClr val="000000"/>
                </a:solidFill>
                <a:latin typeface="Arial"/>
                <a:cs typeface="Arial"/>
                <a:sym typeface="Arial"/>
              </a:rPr>
              <a:t>Batteriproduksjon</a:t>
            </a:r>
          </a:p>
        </p:txBody>
      </p:sp>
      <p:sp>
        <p:nvSpPr>
          <p:cNvPr id="159" name="Rektangel 158">
            <a:extLst>
              <a:ext uri="{FF2B5EF4-FFF2-40B4-BE49-F238E27FC236}">
                <a16:creationId xmlns:a16="http://schemas.microsoft.com/office/drawing/2014/main" id="{490E4E08-AAF5-4A1F-BA50-860621003616}"/>
              </a:ext>
            </a:extLst>
          </p:cNvPr>
          <p:cNvSpPr/>
          <p:nvPr/>
        </p:nvSpPr>
        <p:spPr>
          <a:xfrm>
            <a:off x="6087501" y="3760513"/>
            <a:ext cx="803147" cy="812571"/>
          </a:xfrm>
          <a:prstGeom prst="rect">
            <a:avLst/>
          </a:prstGeom>
          <a:solidFill>
            <a:srgbClr val="FFFFFF"/>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pic>
        <p:nvPicPr>
          <p:cNvPr id="160" name="Bilde 159">
            <a:extLst>
              <a:ext uri="{FF2B5EF4-FFF2-40B4-BE49-F238E27FC236}">
                <a16:creationId xmlns:a16="http://schemas.microsoft.com/office/drawing/2014/main" id="{AA1ED8E7-9860-A265-D44C-255329854C4D}"/>
              </a:ext>
            </a:extLst>
          </p:cNvPr>
          <p:cNvPicPr>
            <a:picLocks noChangeAspect="1"/>
          </p:cNvPicPr>
          <p:nvPr/>
        </p:nvPicPr>
        <p:blipFill>
          <a:blip r:embed="rId19"/>
          <a:stretch>
            <a:fillRect/>
          </a:stretch>
        </p:blipFill>
        <p:spPr>
          <a:xfrm>
            <a:off x="6367722" y="3892298"/>
            <a:ext cx="231623" cy="231623"/>
          </a:xfrm>
          <a:prstGeom prst="rect">
            <a:avLst/>
          </a:prstGeom>
        </p:spPr>
      </p:pic>
      <p:sp>
        <p:nvSpPr>
          <p:cNvPr id="161" name="TekstSylinder 160">
            <a:extLst>
              <a:ext uri="{FF2B5EF4-FFF2-40B4-BE49-F238E27FC236}">
                <a16:creationId xmlns:a16="http://schemas.microsoft.com/office/drawing/2014/main" id="{13F53168-579C-5F83-3F14-83023CA8A704}"/>
              </a:ext>
            </a:extLst>
          </p:cNvPr>
          <p:cNvSpPr txBox="1"/>
          <p:nvPr/>
        </p:nvSpPr>
        <p:spPr>
          <a:xfrm>
            <a:off x="5875425" y="4131588"/>
            <a:ext cx="1208512" cy="415498"/>
          </a:xfrm>
          <a:prstGeom prst="rect">
            <a:avLst/>
          </a:prstGeom>
          <a:noFill/>
        </p:spPr>
        <p:txBody>
          <a:bodyPr wrap="square" rtlCol="0">
            <a:spAutoFit/>
          </a:bodyPr>
          <a:lstStyle/>
          <a:p>
            <a:pPr algn="ctr" defTabSz="914377"/>
            <a:r>
              <a:rPr lang="nb-NO" sz="700" dirty="0">
                <a:solidFill>
                  <a:srgbClr val="000000"/>
                </a:solidFill>
                <a:latin typeface="Arial"/>
                <a:cs typeface="Arial"/>
                <a:sym typeface="Arial"/>
              </a:rPr>
              <a:t>Ingredienser</a:t>
            </a:r>
          </a:p>
          <a:p>
            <a:pPr algn="ctr" defTabSz="914377"/>
            <a:r>
              <a:rPr lang="nb-NO" sz="700" dirty="0">
                <a:solidFill>
                  <a:srgbClr val="000000"/>
                </a:solidFill>
                <a:latin typeface="Arial"/>
                <a:cs typeface="Arial"/>
                <a:sym typeface="Wingdings" pitchFamily="2" charset="2"/>
              </a:rPr>
              <a:t>(</a:t>
            </a:r>
            <a:r>
              <a:rPr lang="nb-NO" sz="700" dirty="0" err="1">
                <a:solidFill>
                  <a:srgbClr val="000000"/>
                </a:solidFill>
                <a:latin typeface="Arial"/>
                <a:cs typeface="Arial"/>
                <a:sym typeface="Arial"/>
              </a:rPr>
              <a:t>Chitosan</a:t>
            </a:r>
            <a:r>
              <a:rPr lang="nb-NO" sz="700" dirty="0">
                <a:solidFill>
                  <a:srgbClr val="000000"/>
                </a:solidFill>
                <a:latin typeface="Arial"/>
                <a:cs typeface="Arial"/>
                <a:sym typeface="Arial"/>
              </a:rPr>
              <a:t>, Melanin,</a:t>
            </a:r>
          </a:p>
          <a:p>
            <a:pPr algn="ctr" defTabSz="914377"/>
            <a:r>
              <a:rPr lang="nb-NO" sz="700" dirty="0">
                <a:solidFill>
                  <a:srgbClr val="000000"/>
                </a:solidFill>
                <a:latin typeface="Arial"/>
                <a:cs typeface="Arial"/>
                <a:sym typeface="Arial"/>
              </a:rPr>
              <a:t>Probiotika)</a:t>
            </a:r>
          </a:p>
        </p:txBody>
      </p:sp>
      <p:sp>
        <p:nvSpPr>
          <p:cNvPr id="162" name="Rektangel 161">
            <a:extLst>
              <a:ext uri="{FF2B5EF4-FFF2-40B4-BE49-F238E27FC236}">
                <a16:creationId xmlns:a16="http://schemas.microsoft.com/office/drawing/2014/main" id="{4AB5AC2A-B547-7B36-E99A-85FF81A9A1BE}"/>
              </a:ext>
            </a:extLst>
          </p:cNvPr>
          <p:cNvSpPr/>
          <p:nvPr/>
        </p:nvSpPr>
        <p:spPr>
          <a:xfrm>
            <a:off x="4794463" y="2150648"/>
            <a:ext cx="988004" cy="891371"/>
          </a:xfrm>
          <a:prstGeom prst="rect">
            <a:avLst/>
          </a:prstGeom>
          <a:solidFill>
            <a:srgbClr val="C8D5C5"/>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pic>
        <p:nvPicPr>
          <p:cNvPr id="163" name="Bilde 162">
            <a:extLst>
              <a:ext uri="{FF2B5EF4-FFF2-40B4-BE49-F238E27FC236}">
                <a16:creationId xmlns:a16="http://schemas.microsoft.com/office/drawing/2014/main" id="{D102A9CF-8C95-C62E-A756-838B436E07E7}"/>
              </a:ext>
            </a:extLst>
          </p:cNvPr>
          <p:cNvPicPr>
            <a:picLocks noChangeAspect="1"/>
          </p:cNvPicPr>
          <p:nvPr/>
        </p:nvPicPr>
        <p:blipFill>
          <a:blip r:embed="rId20"/>
          <a:stretch>
            <a:fillRect/>
          </a:stretch>
        </p:blipFill>
        <p:spPr>
          <a:xfrm>
            <a:off x="4958427" y="2148911"/>
            <a:ext cx="678479" cy="678479"/>
          </a:xfrm>
          <a:prstGeom prst="rect">
            <a:avLst/>
          </a:prstGeom>
        </p:spPr>
      </p:pic>
      <p:sp>
        <p:nvSpPr>
          <p:cNvPr id="164" name="TekstSylinder 163">
            <a:extLst>
              <a:ext uri="{FF2B5EF4-FFF2-40B4-BE49-F238E27FC236}">
                <a16:creationId xmlns:a16="http://schemas.microsoft.com/office/drawing/2014/main" id="{9DC0E8C4-586D-B90E-02C5-34E580653FD5}"/>
              </a:ext>
            </a:extLst>
          </p:cNvPr>
          <p:cNvSpPr txBox="1"/>
          <p:nvPr/>
        </p:nvSpPr>
        <p:spPr>
          <a:xfrm>
            <a:off x="4794462" y="2771204"/>
            <a:ext cx="938412" cy="200055"/>
          </a:xfrm>
          <a:prstGeom prst="rect">
            <a:avLst/>
          </a:prstGeom>
          <a:noFill/>
        </p:spPr>
        <p:txBody>
          <a:bodyPr wrap="square" rtlCol="0">
            <a:spAutoFit/>
          </a:bodyPr>
          <a:lstStyle/>
          <a:p>
            <a:pPr algn="ctr" defTabSz="914377"/>
            <a:r>
              <a:rPr lang="nb-NO" sz="700" dirty="0">
                <a:solidFill>
                  <a:srgbClr val="000000"/>
                </a:solidFill>
                <a:latin typeface="Arial"/>
                <a:cs typeface="Arial"/>
                <a:sym typeface="Arial"/>
              </a:rPr>
              <a:t>Insektproduksjon</a:t>
            </a:r>
          </a:p>
        </p:txBody>
      </p:sp>
      <p:cxnSp>
        <p:nvCxnSpPr>
          <p:cNvPr id="167" name="Rett pil 166">
            <a:extLst>
              <a:ext uri="{FF2B5EF4-FFF2-40B4-BE49-F238E27FC236}">
                <a16:creationId xmlns:a16="http://schemas.microsoft.com/office/drawing/2014/main" id="{EC38DBFB-386C-70D6-178C-4C562844B99C}"/>
              </a:ext>
            </a:extLst>
          </p:cNvPr>
          <p:cNvCxnSpPr>
            <a:cxnSpLocks/>
          </p:cNvCxnSpPr>
          <p:nvPr/>
        </p:nvCxnSpPr>
        <p:spPr>
          <a:xfrm>
            <a:off x="5780260" y="2840703"/>
            <a:ext cx="3800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9" name="Rett pil 168">
            <a:extLst>
              <a:ext uri="{FF2B5EF4-FFF2-40B4-BE49-F238E27FC236}">
                <a16:creationId xmlns:a16="http://schemas.microsoft.com/office/drawing/2014/main" id="{0E96CFA4-C40C-ECDB-6929-BEA3FDA9386D}"/>
              </a:ext>
            </a:extLst>
          </p:cNvPr>
          <p:cNvCxnSpPr>
            <a:cxnSpLocks/>
          </p:cNvCxnSpPr>
          <p:nvPr/>
        </p:nvCxnSpPr>
        <p:spPr>
          <a:xfrm>
            <a:off x="5417780" y="3034564"/>
            <a:ext cx="762921" cy="10487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0" name="Rett pil 169">
            <a:extLst>
              <a:ext uri="{FF2B5EF4-FFF2-40B4-BE49-F238E27FC236}">
                <a16:creationId xmlns:a16="http://schemas.microsoft.com/office/drawing/2014/main" id="{A6AD81B1-7D82-629D-ECB8-6A3F31C212D0}"/>
              </a:ext>
            </a:extLst>
          </p:cNvPr>
          <p:cNvCxnSpPr>
            <a:cxnSpLocks/>
          </p:cNvCxnSpPr>
          <p:nvPr/>
        </p:nvCxnSpPr>
        <p:spPr>
          <a:xfrm>
            <a:off x="4514633" y="2592421"/>
            <a:ext cx="3800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1" name="Rektangel 170">
            <a:extLst>
              <a:ext uri="{FF2B5EF4-FFF2-40B4-BE49-F238E27FC236}">
                <a16:creationId xmlns:a16="http://schemas.microsoft.com/office/drawing/2014/main" id="{BCE09FFB-2994-132F-1BDB-DBDB45F34121}"/>
              </a:ext>
            </a:extLst>
          </p:cNvPr>
          <p:cNvSpPr/>
          <p:nvPr/>
        </p:nvSpPr>
        <p:spPr>
          <a:xfrm>
            <a:off x="3528838" y="2150648"/>
            <a:ext cx="988004" cy="891371"/>
          </a:xfrm>
          <a:prstGeom prst="rect">
            <a:avLst/>
          </a:prstGeom>
          <a:solidFill>
            <a:srgbClr val="C8D5C5"/>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pic>
        <p:nvPicPr>
          <p:cNvPr id="172" name="Bilde 171">
            <a:extLst>
              <a:ext uri="{FF2B5EF4-FFF2-40B4-BE49-F238E27FC236}">
                <a16:creationId xmlns:a16="http://schemas.microsoft.com/office/drawing/2014/main" id="{A5D38C30-C720-719E-D5D3-431DCD653750}"/>
              </a:ext>
            </a:extLst>
          </p:cNvPr>
          <p:cNvPicPr>
            <a:picLocks noChangeAspect="1"/>
          </p:cNvPicPr>
          <p:nvPr/>
        </p:nvPicPr>
        <p:blipFill>
          <a:blip r:embed="rId21"/>
          <a:stretch>
            <a:fillRect/>
          </a:stretch>
        </p:blipFill>
        <p:spPr>
          <a:xfrm>
            <a:off x="3773473" y="2266699"/>
            <a:ext cx="497083" cy="497083"/>
          </a:xfrm>
          <a:prstGeom prst="rect">
            <a:avLst/>
          </a:prstGeom>
        </p:spPr>
      </p:pic>
      <p:sp>
        <p:nvSpPr>
          <p:cNvPr id="173" name="TekstSylinder 172">
            <a:extLst>
              <a:ext uri="{FF2B5EF4-FFF2-40B4-BE49-F238E27FC236}">
                <a16:creationId xmlns:a16="http://schemas.microsoft.com/office/drawing/2014/main" id="{CA51FFAB-DA81-45BC-90DD-38FC447DB1A5}"/>
              </a:ext>
            </a:extLst>
          </p:cNvPr>
          <p:cNvSpPr txBox="1"/>
          <p:nvPr/>
        </p:nvSpPr>
        <p:spPr>
          <a:xfrm>
            <a:off x="3531830" y="2815090"/>
            <a:ext cx="1038951" cy="200055"/>
          </a:xfrm>
          <a:prstGeom prst="rect">
            <a:avLst/>
          </a:prstGeom>
          <a:noFill/>
        </p:spPr>
        <p:txBody>
          <a:bodyPr wrap="square" rtlCol="0">
            <a:spAutoFit/>
          </a:bodyPr>
          <a:lstStyle/>
          <a:p>
            <a:pPr algn="ctr" defTabSz="914377"/>
            <a:r>
              <a:rPr lang="nb-NO" sz="700">
                <a:solidFill>
                  <a:srgbClr val="000000"/>
                </a:solidFill>
                <a:latin typeface="Arial"/>
                <a:cs typeface="Arial"/>
                <a:sym typeface="Arial"/>
              </a:rPr>
              <a:t>Avfallshåndterer</a:t>
            </a:r>
          </a:p>
        </p:txBody>
      </p:sp>
      <p:sp>
        <p:nvSpPr>
          <p:cNvPr id="175" name="Rektangel 174">
            <a:extLst>
              <a:ext uri="{FF2B5EF4-FFF2-40B4-BE49-F238E27FC236}">
                <a16:creationId xmlns:a16="http://schemas.microsoft.com/office/drawing/2014/main" id="{DD238CE6-0EFC-187E-D4E6-EBD28599F283}"/>
              </a:ext>
            </a:extLst>
          </p:cNvPr>
          <p:cNvSpPr/>
          <p:nvPr/>
        </p:nvSpPr>
        <p:spPr>
          <a:xfrm>
            <a:off x="2263211" y="2032025"/>
            <a:ext cx="988004" cy="891371"/>
          </a:xfrm>
          <a:prstGeom prst="rect">
            <a:avLst/>
          </a:prstGeom>
          <a:solidFill>
            <a:srgbClr val="C8D5C5"/>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pic>
        <p:nvPicPr>
          <p:cNvPr id="176" name="Bilde 175">
            <a:extLst>
              <a:ext uri="{FF2B5EF4-FFF2-40B4-BE49-F238E27FC236}">
                <a16:creationId xmlns:a16="http://schemas.microsoft.com/office/drawing/2014/main" id="{992CAB80-D2FB-B5DB-01D7-EB59A5F760CE}"/>
              </a:ext>
            </a:extLst>
          </p:cNvPr>
          <p:cNvPicPr>
            <a:picLocks noChangeAspect="1"/>
          </p:cNvPicPr>
          <p:nvPr/>
        </p:nvPicPr>
        <p:blipFill>
          <a:blip r:embed="rId14"/>
          <a:stretch>
            <a:fillRect/>
          </a:stretch>
        </p:blipFill>
        <p:spPr>
          <a:xfrm>
            <a:off x="2488845" y="2107466"/>
            <a:ext cx="496959" cy="496957"/>
          </a:xfrm>
          <a:prstGeom prst="rect">
            <a:avLst/>
          </a:prstGeom>
        </p:spPr>
      </p:pic>
      <p:sp>
        <p:nvSpPr>
          <p:cNvPr id="177" name="TekstSylinder 176">
            <a:extLst>
              <a:ext uri="{FF2B5EF4-FFF2-40B4-BE49-F238E27FC236}">
                <a16:creationId xmlns:a16="http://schemas.microsoft.com/office/drawing/2014/main" id="{20FC2F09-E3D0-AEE5-5A13-32778C47FB42}"/>
              </a:ext>
            </a:extLst>
          </p:cNvPr>
          <p:cNvSpPr txBox="1"/>
          <p:nvPr/>
        </p:nvSpPr>
        <p:spPr>
          <a:xfrm>
            <a:off x="2180066" y="2622175"/>
            <a:ext cx="1113663" cy="215444"/>
          </a:xfrm>
          <a:prstGeom prst="rect">
            <a:avLst/>
          </a:prstGeom>
          <a:noFill/>
        </p:spPr>
        <p:txBody>
          <a:bodyPr wrap="square" rtlCol="0">
            <a:spAutoFit/>
          </a:bodyPr>
          <a:lstStyle/>
          <a:p>
            <a:pPr algn="ctr" defTabSz="914377"/>
            <a:r>
              <a:rPr lang="nb-NO" sz="800">
                <a:solidFill>
                  <a:srgbClr val="000000"/>
                </a:solidFill>
                <a:latin typeface="Arial"/>
                <a:cs typeface="Arial"/>
                <a:sym typeface="Arial"/>
              </a:rPr>
              <a:t>Matindustri</a:t>
            </a:r>
          </a:p>
        </p:txBody>
      </p:sp>
      <p:cxnSp>
        <p:nvCxnSpPr>
          <p:cNvPr id="181" name="Rett pil 180">
            <a:extLst>
              <a:ext uri="{FF2B5EF4-FFF2-40B4-BE49-F238E27FC236}">
                <a16:creationId xmlns:a16="http://schemas.microsoft.com/office/drawing/2014/main" id="{032079C6-A43A-2881-F7AD-F2492F484448}"/>
              </a:ext>
            </a:extLst>
          </p:cNvPr>
          <p:cNvCxnSpPr>
            <a:cxnSpLocks/>
          </p:cNvCxnSpPr>
          <p:nvPr/>
        </p:nvCxnSpPr>
        <p:spPr>
          <a:xfrm>
            <a:off x="3261117" y="2592421"/>
            <a:ext cx="3800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2" name="Rett pil 181">
            <a:extLst>
              <a:ext uri="{FF2B5EF4-FFF2-40B4-BE49-F238E27FC236}">
                <a16:creationId xmlns:a16="http://schemas.microsoft.com/office/drawing/2014/main" id="{58C3A4C4-66E5-262E-E127-E65860432965}"/>
              </a:ext>
            </a:extLst>
          </p:cNvPr>
          <p:cNvCxnSpPr>
            <a:cxnSpLocks/>
          </p:cNvCxnSpPr>
          <p:nvPr/>
        </p:nvCxnSpPr>
        <p:spPr>
          <a:xfrm>
            <a:off x="3249006" y="1575076"/>
            <a:ext cx="524469" cy="5755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4" name="Rett pil 183">
            <a:extLst>
              <a:ext uri="{FF2B5EF4-FFF2-40B4-BE49-F238E27FC236}">
                <a16:creationId xmlns:a16="http://schemas.microsoft.com/office/drawing/2014/main" id="{2911B5D6-B4C4-049F-5382-AA3A2AAEC596}"/>
              </a:ext>
            </a:extLst>
          </p:cNvPr>
          <p:cNvCxnSpPr>
            <a:cxnSpLocks/>
          </p:cNvCxnSpPr>
          <p:nvPr/>
        </p:nvCxnSpPr>
        <p:spPr>
          <a:xfrm flipV="1">
            <a:off x="3249005" y="2922490"/>
            <a:ext cx="426848" cy="5479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8" name="Rektangel 187">
            <a:extLst>
              <a:ext uri="{FF2B5EF4-FFF2-40B4-BE49-F238E27FC236}">
                <a16:creationId xmlns:a16="http://schemas.microsoft.com/office/drawing/2014/main" id="{404C90DB-F8F5-A52C-B453-33B838974B0A}"/>
              </a:ext>
            </a:extLst>
          </p:cNvPr>
          <p:cNvSpPr/>
          <p:nvPr/>
        </p:nvSpPr>
        <p:spPr>
          <a:xfrm>
            <a:off x="767471" y="2818073"/>
            <a:ext cx="988004" cy="891371"/>
          </a:xfrm>
          <a:prstGeom prst="rect">
            <a:avLst/>
          </a:prstGeom>
          <a:solidFill>
            <a:srgbClr val="C8D5C5"/>
          </a:solidFill>
          <a:ln w="63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pic>
        <p:nvPicPr>
          <p:cNvPr id="189" name="Bilde 188">
            <a:extLst>
              <a:ext uri="{FF2B5EF4-FFF2-40B4-BE49-F238E27FC236}">
                <a16:creationId xmlns:a16="http://schemas.microsoft.com/office/drawing/2014/main" id="{3E4FBD58-9F98-4292-BDB0-153AFB166D16}"/>
              </a:ext>
            </a:extLst>
          </p:cNvPr>
          <p:cNvPicPr>
            <a:picLocks noChangeAspect="1"/>
          </p:cNvPicPr>
          <p:nvPr/>
        </p:nvPicPr>
        <p:blipFill>
          <a:blip r:embed="rId7"/>
          <a:stretch>
            <a:fillRect/>
          </a:stretch>
        </p:blipFill>
        <p:spPr>
          <a:xfrm>
            <a:off x="976224" y="2864960"/>
            <a:ext cx="549088" cy="549088"/>
          </a:xfrm>
          <a:prstGeom prst="rect">
            <a:avLst/>
          </a:prstGeom>
        </p:spPr>
      </p:pic>
      <p:sp>
        <p:nvSpPr>
          <p:cNvPr id="190" name="TekstSylinder 189">
            <a:extLst>
              <a:ext uri="{FF2B5EF4-FFF2-40B4-BE49-F238E27FC236}">
                <a16:creationId xmlns:a16="http://schemas.microsoft.com/office/drawing/2014/main" id="{867FEDC8-E8FF-00BF-2F0C-F942CD4C2DAB}"/>
              </a:ext>
            </a:extLst>
          </p:cNvPr>
          <p:cNvSpPr txBox="1"/>
          <p:nvPr/>
        </p:nvSpPr>
        <p:spPr>
          <a:xfrm>
            <a:off x="693513" y="3351035"/>
            <a:ext cx="1113663" cy="215444"/>
          </a:xfrm>
          <a:prstGeom prst="rect">
            <a:avLst/>
          </a:prstGeom>
          <a:noFill/>
        </p:spPr>
        <p:txBody>
          <a:bodyPr wrap="square" rtlCol="0">
            <a:spAutoFit/>
          </a:bodyPr>
          <a:lstStyle/>
          <a:p>
            <a:pPr algn="ctr" defTabSz="914377"/>
            <a:r>
              <a:rPr lang="nb-NO" sz="800">
                <a:solidFill>
                  <a:srgbClr val="000000"/>
                </a:solidFill>
                <a:latin typeface="Arial"/>
                <a:cs typeface="Arial"/>
                <a:sym typeface="Arial"/>
              </a:rPr>
              <a:t>Husholdningsavfall</a:t>
            </a:r>
          </a:p>
        </p:txBody>
      </p:sp>
      <p:sp>
        <p:nvSpPr>
          <p:cNvPr id="191" name="Rektangel 190">
            <a:extLst>
              <a:ext uri="{FF2B5EF4-FFF2-40B4-BE49-F238E27FC236}">
                <a16:creationId xmlns:a16="http://schemas.microsoft.com/office/drawing/2014/main" id="{7BF6B410-56C9-5B90-8DD2-BDD55E3E13EC}"/>
              </a:ext>
            </a:extLst>
          </p:cNvPr>
          <p:cNvSpPr/>
          <p:nvPr/>
        </p:nvSpPr>
        <p:spPr>
          <a:xfrm>
            <a:off x="767471" y="3749833"/>
            <a:ext cx="988004" cy="812571"/>
          </a:xfrm>
          <a:prstGeom prst="rect">
            <a:avLst/>
          </a:prstGeom>
          <a:solidFill>
            <a:schemeClr val="bg1">
              <a:alpha val="50000"/>
            </a:schemeClr>
          </a:solidFill>
          <a:ln w="63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sp>
        <p:nvSpPr>
          <p:cNvPr id="192" name="TekstSylinder 191">
            <a:extLst>
              <a:ext uri="{FF2B5EF4-FFF2-40B4-BE49-F238E27FC236}">
                <a16:creationId xmlns:a16="http://schemas.microsoft.com/office/drawing/2014/main" id="{5D7768B4-98FA-1158-CF21-0DFCAFA37E7A}"/>
              </a:ext>
            </a:extLst>
          </p:cNvPr>
          <p:cNvSpPr txBox="1"/>
          <p:nvPr/>
        </p:nvSpPr>
        <p:spPr>
          <a:xfrm>
            <a:off x="679495" y="4235769"/>
            <a:ext cx="1113663" cy="215444"/>
          </a:xfrm>
          <a:prstGeom prst="rect">
            <a:avLst/>
          </a:prstGeom>
          <a:noFill/>
        </p:spPr>
        <p:txBody>
          <a:bodyPr wrap="square" rtlCol="0">
            <a:spAutoFit/>
          </a:bodyPr>
          <a:lstStyle/>
          <a:p>
            <a:pPr algn="ctr" defTabSz="914377"/>
            <a:r>
              <a:rPr lang="nb-NO" sz="800">
                <a:solidFill>
                  <a:srgbClr val="000000"/>
                </a:solidFill>
                <a:latin typeface="Arial"/>
                <a:cs typeface="Arial"/>
                <a:sym typeface="Arial"/>
              </a:rPr>
              <a:t>Humant slam</a:t>
            </a:r>
          </a:p>
        </p:txBody>
      </p:sp>
      <p:pic>
        <p:nvPicPr>
          <p:cNvPr id="193" name="Bilde 192">
            <a:extLst>
              <a:ext uri="{FF2B5EF4-FFF2-40B4-BE49-F238E27FC236}">
                <a16:creationId xmlns:a16="http://schemas.microsoft.com/office/drawing/2014/main" id="{158D2C9D-EBA6-905E-A9B4-130FE7807180}"/>
              </a:ext>
            </a:extLst>
          </p:cNvPr>
          <p:cNvPicPr>
            <a:picLocks noChangeAspect="1"/>
          </p:cNvPicPr>
          <p:nvPr/>
        </p:nvPicPr>
        <p:blipFill>
          <a:blip r:embed="rId22"/>
          <a:stretch>
            <a:fillRect/>
          </a:stretch>
        </p:blipFill>
        <p:spPr>
          <a:xfrm>
            <a:off x="1072263" y="3874100"/>
            <a:ext cx="361573" cy="361573"/>
          </a:xfrm>
          <a:prstGeom prst="rect">
            <a:avLst/>
          </a:prstGeom>
        </p:spPr>
      </p:pic>
      <p:cxnSp>
        <p:nvCxnSpPr>
          <p:cNvPr id="194" name="Rett pil 193">
            <a:extLst>
              <a:ext uri="{FF2B5EF4-FFF2-40B4-BE49-F238E27FC236}">
                <a16:creationId xmlns:a16="http://schemas.microsoft.com/office/drawing/2014/main" id="{BB8BD037-7FDE-DDC3-5ABE-ADFCE120FB60}"/>
              </a:ext>
            </a:extLst>
          </p:cNvPr>
          <p:cNvCxnSpPr>
            <a:cxnSpLocks/>
          </p:cNvCxnSpPr>
          <p:nvPr/>
        </p:nvCxnSpPr>
        <p:spPr>
          <a:xfrm>
            <a:off x="1782311" y="2413692"/>
            <a:ext cx="1858839" cy="0"/>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196" name="Rett pil 195">
            <a:extLst>
              <a:ext uri="{FF2B5EF4-FFF2-40B4-BE49-F238E27FC236}">
                <a16:creationId xmlns:a16="http://schemas.microsoft.com/office/drawing/2014/main" id="{73D55AE5-0AFC-4728-3901-928EBEBB9F15}"/>
              </a:ext>
            </a:extLst>
          </p:cNvPr>
          <p:cNvCxnSpPr>
            <a:cxnSpLocks/>
          </p:cNvCxnSpPr>
          <p:nvPr/>
        </p:nvCxnSpPr>
        <p:spPr>
          <a:xfrm>
            <a:off x="6889922" y="4250393"/>
            <a:ext cx="43303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7" name="Rett pil 206">
            <a:extLst>
              <a:ext uri="{FF2B5EF4-FFF2-40B4-BE49-F238E27FC236}">
                <a16:creationId xmlns:a16="http://schemas.microsoft.com/office/drawing/2014/main" id="{51E8A8CD-1654-D0CD-B14B-684F48B572A4}"/>
              </a:ext>
            </a:extLst>
          </p:cNvPr>
          <p:cNvCxnSpPr>
            <a:cxnSpLocks/>
            <a:stCxn id="74" idx="3"/>
          </p:cNvCxnSpPr>
          <p:nvPr/>
        </p:nvCxnSpPr>
        <p:spPr>
          <a:xfrm>
            <a:off x="1824649" y="1668042"/>
            <a:ext cx="1816500" cy="570039"/>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sp>
        <p:nvSpPr>
          <p:cNvPr id="212" name="TekstSylinder 211">
            <a:extLst>
              <a:ext uri="{FF2B5EF4-FFF2-40B4-BE49-F238E27FC236}">
                <a16:creationId xmlns:a16="http://schemas.microsoft.com/office/drawing/2014/main" id="{79F919D2-246D-69AC-8BC3-0FEACB6B829B}"/>
              </a:ext>
            </a:extLst>
          </p:cNvPr>
          <p:cNvSpPr txBox="1"/>
          <p:nvPr/>
        </p:nvSpPr>
        <p:spPr>
          <a:xfrm>
            <a:off x="2206429" y="4370171"/>
            <a:ext cx="3523559" cy="307905"/>
          </a:xfrm>
          <a:prstGeom prst="rect">
            <a:avLst/>
          </a:prstGeom>
          <a:noFill/>
        </p:spPr>
        <p:txBody>
          <a:bodyPr wrap="square" numCol="1" rtlCol="0">
            <a:spAutoFit/>
          </a:bodyPr>
          <a:lstStyle/>
          <a:p>
            <a:pPr defTabSz="914377"/>
            <a:r>
              <a:rPr lang="nb-NO" sz="1051" i="1" baseline="30000">
                <a:solidFill>
                  <a:srgbClr val="000000"/>
                </a:solidFill>
                <a:latin typeface="Arial"/>
                <a:cs typeface="Arial"/>
                <a:sym typeface="Arial"/>
              </a:rPr>
              <a:t>Boksene med stiplete linjer viser avfallsstrømmer som ikke er lovlige substrater ved dagens regulering. Vurderingen er konsentrert rundt aktørene i grønt.</a:t>
            </a:r>
          </a:p>
        </p:txBody>
      </p:sp>
      <p:sp>
        <p:nvSpPr>
          <p:cNvPr id="213" name="TekstSylinder 212">
            <a:extLst>
              <a:ext uri="{FF2B5EF4-FFF2-40B4-BE49-F238E27FC236}">
                <a16:creationId xmlns:a16="http://schemas.microsoft.com/office/drawing/2014/main" id="{6183C5DD-533D-4B14-3D7E-8DA0AFCE6FB5}"/>
              </a:ext>
            </a:extLst>
          </p:cNvPr>
          <p:cNvSpPr txBox="1"/>
          <p:nvPr/>
        </p:nvSpPr>
        <p:spPr>
          <a:xfrm>
            <a:off x="8434503" y="736901"/>
            <a:ext cx="2911589" cy="184666"/>
          </a:xfrm>
          <a:prstGeom prst="rect">
            <a:avLst/>
          </a:prstGeom>
          <a:noFill/>
        </p:spPr>
        <p:txBody>
          <a:bodyPr wrap="square" numCol="1" rtlCol="0">
            <a:spAutoFit/>
          </a:bodyPr>
          <a:lstStyle/>
          <a:p>
            <a:pPr defTabSz="914377"/>
            <a:r>
              <a:rPr lang="nb-NO" sz="900" i="1" baseline="30000">
                <a:solidFill>
                  <a:srgbClr val="000000"/>
                </a:solidFill>
                <a:latin typeface="Arial"/>
                <a:cs typeface="Arial"/>
                <a:sym typeface="Arial"/>
              </a:rPr>
              <a:t>Interessenter som ikke er direkte medvirkende til verdikjeden.</a:t>
            </a:r>
          </a:p>
        </p:txBody>
      </p:sp>
      <p:sp>
        <p:nvSpPr>
          <p:cNvPr id="214" name="TekstSylinder 213">
            <a:extLst>
              <a:ext uri="{FF2B5EF4-FFF2-40B4-BE49-F238E27FC236}">
                <a16:creationId xmlns:a16="http://schemas.microsoft.com/office/drawing/2014/main" id="{24FC761C-A874-81C0-5250-2A25114B0FB8}"/>
              </a:ext>
            </a:extLst>
          </p:cNvPr>
          <p:cNvSpPr txBox="1"/>
          <p:nvPr/>
        </p:nvSpPr>
        <p:spPr>
          <a:xfrm>
            <a:off x="10026038" y="4405150"/>
            <a:ext cx="2046031" cy="253211"/>
          </a:xfrm>
          <a:prstGeom prst="rect">
            <a:avLst/>
          </a:prstGeom>
          <a:noFill/>
        </p:spPr>
        <p:txBody>
          <a:bodyPr wrap="square" numCol="1" rtlCol="0">
            <a:spAutoFit/>
          </a:bodyPr>
          <a:lstStyle/>
          <a:p>
            <a:pPr defTabSz="914377">
              <a:lnSpc>
                <a:spcPts val="1420"/>
              </a:lnSpc>
            </a:pPr>
            <a:r>
              <a:rPr lang="nb-NO" sz="900" i="1">
                <a:solidFill>
                  <a:srgbClr val="FFFFFF">
                    <a:lumMod val="50000"/>
                  </a:srgbClr>
                </a:solidFill>
                <a:latin typeface="Arial"/>
                <a:cs typeface="Arial"/>
                <a:sym typeface="Arial"/>
              </a:rPr>
              <a:t>Figur 6: Verdikjeden visualisert</a:t>
            </a:r>
            <a:endParaRPr lang="nb-NO" sz="900" i="1" baseline="30000">
              <a:solidFill>
                <a:srgbClr val="FFFFFF">
                  <a:lumMod val="50000"/>
                </a:srgbClr>
              </a:solidFill>
              <a:latin typeface="Arial"/>
              <a:cs typeface="Arial"/>
              <a:sym typeface="Arial"/>
            </a:endParaRPr>
          </a:p>
        </p:txBody>
      </p:sp>
      <p:cxnSp>
        <p:nvCxnSpPr>
          <p:cNvPr id="15" name="Rett linje 14">
            <a:extLst>
              <a:ext uri="{FF2B5EF4-FFF2-40B4-BE49-F238E27FC236}">
                <a16:creationId xmlns:a16="http://schemas.microsoft.com/office/drawing/2014/main" id="{44F225DB-BA49-3974-B634-5210202E8E4F}"/>
              </a:ext>
            </a:extLst>
          </p:cNvPr>
          <p:cNvCxnSpPr>
            <a:cxnSpLocks/>
          </p:cNvCxnSpPr>
          <p:nvPr/>
        </p:nvCxnSpPr>
        <p:spPr>
          <a:xfrm>
            <a:off x="11599985" y="3058830"/>
            <a:ext cx="0" cy="1248692"/>
          </a:xfrm>
          <a:prstGeom prst="line">
            <a:avLst/>
          </a:prstGeom>
          <a:ln w="28575">
            <a:solidFill>
              <a:srgbClr val="7DA487"/>
            </a:solidFill>
            <a:prstDash val="sysDot"/>
          </a:ln>
        </p:spPr>
        <p:style>
          <a:lnRef idx="1">
            <a:schemeClr val="accent1"/>
          </a:lnRef>
          <a:fillRef idx="0">
            <a:schemeClr val="accent1"/>
          </a:fillRef>
          <a:effectRef idx="0">
            <a:schemeClr val="accent1"/>
          </a:effectRef>
          <a:fontRef idx="minor">
            <a:schemeClr val="tx1"/>
          </a:fontRef>
        </p:style>
      </p:cxnSp>
      <p:cxnSp>
        <p:nvCxnSpPr>
          <p:cNvPr id="20" name="Rett pil 19">
            <a:extLst>
              <a:ext uri="{FF2B5EF4-FFF2-40B4-BE49-F238E27FC236}">
                <a16:creationId xmlns:a16="http://schemas.microsoft.com/office/drawing/2014/main" id="{61268026-5A90-B2AA-42BD-89E182E0AAF1}"/>
              </a:ext>
            </a:extLst>
          </p:cNvPr>
          <p:cNvCxnSpPr>
            <a:cxnSpLocks/>
          </p:cNvCxnSpPr>
          <p:nvPr/>
        </p:nvCxnSpPr>
        <p:spPr>
          <a:xfrm flipV="1">
            <a:off x="4051304" y="3058829"/>
            <a:ext cx="0" cy="536811"/>
          </a:xfrm>
          <a:prstGeom prst="straightConnector1">
            <a:avLst/>
          </a:prstGeom>
          <a:ln w="28575">
            <a:solidFill>
              <a:srgbClr val="7DA487"/>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27" name="Rett pil 26">
            <a:extLst>
              <a:ext uri="{FF2B5EF4-FFF2-40B4-BE49-F238E27FC236}">
                <a16:creationId xmlns:a16="http://schemas.microsoft.com/office/drawing/2014/main" id="{98496B9D-2197-24FC-6DCD-051A25FC1612}"/>
              </a:ext>
            </a:extLst>
          </p:cNvPr>
          <p:cNvCxnSpPr>
            <a:cxnSpLocks/>
          </p:cNvCxnSpPr>
          <p:nvPr/>
        </p:nvCxnSpPr>
        <p:spPr>
          <a:xfrm flipH="1" flipV="1">
            <a:off x="1767963" y="1984028"/>
            <a:ext cx="6470035" cy="40293"/>
          </a:xfrm>
          <a:prstGeom prst="straightConnector1">
            <a:avLst/>
          </a:prstGeom>
          <a:ln w="28575">
            <a:solidFill>
              <a:srgbClr val="7DA487"/>
            </a:solidFill>
            <a:prstDash val="sysDot"/>
            <a:tailEnd type="triangle"/>
          </a:ln>
        </p:spPr>
        <p:style>
          <a:lnRef idx="1">
            <a:schemeClr val="dk1"/>
          </a:lnRef>
          <a:fillRef idx="0">
            <a:schemeClr val="dk1"/>
          </a:fillRef>
          <a:effectRef idx="0">
            <a:schemeClr val="dk1"/>
          </a:effectRef>
          <a:fontRef idx="minor">
            <a:schemeClr val="tx1"/>
          </a:fontRef>
        </p:style>
      </p:cxnSp>
      <p:sp>
        <p:nvSpPr>
          <p:cNvPr id="117" name="Rektangel 116">
            <a:extLst>
              <a:ext uri="{FF2B5EF4-FFF2-40B4-BE49-F238E27FC236}">
                <a16:creationId xmlns:a16="http://schemas.microsoft.com/office/drawing/2014/main" id="{4AD19E84-7C4B-05E1-5BFB-6BFCA9DEBF79}"/>
              </a:ext>
            </a:extLst>
          </p:cNvPr>
          <p:cNvSpPr/>
          <p:nvPr/>
        </p:nvSpPr>
        <p:spPr>
          <a:xfrm>
            <a:off x="7195681" y="1884200"/>
            <a:ext cx="803147" cy="891371"/>
          </a:xfrm>
          <a:prstGeom prst="rect">
            <a:avLst/>
          </a:prstGeom>
          <a:solidFill>
            <a:srgbClr val="C8D5C5"/>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pic>
        <p:nvPicPr>
          <p:cNvPr id="45" name="Bilde 44">
            <a:extLst>
              <a:ext uri="{FF2B5EF4-FFF2-40B4-BE49-F238E27FC236}">
                <a16:creationId xmlns:a16="http://schemas.microsoft.com/office/drawing/2014/main" id="{D04AFFD9-53D0-8DA1-5858-02CC58757443}"/>
              </a:ext>
            </a:extLst>
          </p:cNvPr>
          <p:cNvPicPr>
            <a:picLocks noChangeAspect="1"/>
          </p:cNvPicPr>
          <p:nvPr/>
        </p:nvPicPr>
        <p:blipFill>
          <a:blip r:embed="rId23"/>
          <a:stretch>
            <a:fillRect/>
          </a:stretch>
        </p:blipFill>
        <p:spPr>
          <a:xfrm>
            <a:off x="7364373" y="1984749"/>
            <a:ext cx="514369" cy="514369"/>
          </a:xfrm>
          <a:prstGeom prst="rect">
            <a:avLst/>
          </a:prstGeom>
        </p:spPr>
      </p:pic>
      <p:sp>
        <p:nvSpPr>
          <p:cNvPr id="46" name="TekstSylinder 45">
            <a:extLst>
              <a:ext uri="{FF2B5EF4-FFF2-40B4-BE49-F238E27FC236}">
                <a16:creationId xmlns:a16="http://schemas.microsoft.com/office/drawing/2014/main" id="{CF800B70-53EA-EDCD-48C0-D4EF91CB81CC}"/>
              </a:ext>
            </a:extLst>
          </p:cNvPr>
          <p:cNvSpPr txBox="1"/>
          <p:nvPr/>
        </p:nvSpPr>
        <p:spPr>
          <a:xfrm>
            <a:off x="7041554" y="2488653"/>
            <a:ext cx="1113663" cy="200055"/>
          </a:xfrm>
          <a:prstGeom prst="rect">
            <a:avLst/>
          </a:prstGeom>
          <a:noFill/>
        </p:spPr>
        <p:txBody>
          <a:bodyPr wrap="square" rtlCol="0">
            <a:spAutoFit/>
          </a:bodyPr>
          <a:lstStyle/>
          <a:p>
            <a:pPr algn="ctr" defTabSz="914377"/>
            <a:r>
              <a:rPr lang="nb-NO" sz="700">
                <a:solidFill>
                  <a:srgbClr val="000000"/>
                </a:solidFill>
                <a:latin typeface="Arial"/>
                <a:cs typeface="Arial"/>
                <a:sym typeface="Arial"/>
              </a:rPr>
              <a:t>Fôrprodusent</a:t>
            </a:r>
          </a:p>
        </p:txBody>
      </p:sp>
      <p:sp>
        <p:nvSpPr>
          <p:cNvPr id="126" name="Rektangel 125">
            <a:extLst>
              <a:ext uri="{FF2B5EF4-FFF2-40B4-BE49-F238E27FC236}">
                <a16:creationId xmlns:a16="http://schemas.microsoft.com/office/drawing/2014/main" id="{F8C30ACA-1CB8-1810-AE0C-3A3D85E66D3E}"/>
              </a:ext>
            </a:extLst>
          </p:cNvPr>
          <p:cNvSpPr/>
          <p:nvPr/>
        </p:nvSpPr>
        <p:spPr>
          <a:xfrm>
            <a:off x="6087501" y="1641041"/>
            <a:ext cx="803147" cy="1005800"/>
          </a:xfrm>
          <a:prstGeom prst="rect">
            <a:avLst/>
          </a:prstGeom>
          <a:solidFill>
            <a:srgbClr val="C8D5C5"/>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pic>
        <p:nvPicPr>
          <p:cNvPr id="127" name="Bilde 126">
            <a:extLst>
              <a:ext uri="{FF2B5EF4-FFF2-40B4-BE49-F238E27FC236}">
                <a16:creationId xmlns:a16="http://schemas.microsoft.com/office/drawing/2014/main" id="{458FEAB7-9F39-3F88-6907-0CFC10D8A742}"/>
              </a:ext>
            </a:extLst>
          </p:cNvPr>
          <p:cNvPicPr>
            <a:picLocks noChangeAspect="1"/>
          </p:cNvPicPr>
          <p:nvPr/>
        </p:nvPicPr>
        <p:blipFill>
          <a:blip r:embed="rId24"/>
          <a:stretch>
            <a:fillRect/>
          </a:stretch>
        </p:blipFill>
        <p:spPr>
          <a:xfrm>
            <a:off x="6234733" y="1780505"/>
            <a:ext cx="489459" cy="489459"/>
          </a:xfrm>
          <a:prstGeom prst="rect">
            <a:avLst/>
          </a:prstGeom>
        </p:spPr>
      </p:pic>
      <p:sp>
        <p:nvSpPr>
          <p:cNvPr id="128" name="TekstSylinder 127">
            <a:extLst>
              <a:ext uri="{FF2B5EF4-FFF2-40B4-BE49-F238E27FC236}">
                <a16:creationId xmlns:a16="http://schemas.microsoft.com/office/drawing/2014/main" id="{09FF824E-B671-590C-60FA-55754C9FE45A}"/>
              </a:ext>
            </a:extLst>
          </p:cNvPr>
          <p:cNvSpPr txBox="1"/>
          <p:nvPr/>
        </p:nvSpPr>
        <p:spPr>
          <a:xfrm>
            <a:off x="6105693" y="2257063"/>
            <a:ext cx="794035" cy="307777"/>
          </a:xfrm>
          <a:prstGeom prst="rect">
            <a:avLst/>
          </a:prstGeom>
          <a:noFill/>
        </p:spPr>
        <p:txBody>
          <a:bodyPr wrap="square" rtlCol="0">
            <a:spAutoFit/>
          </a:bodyPr>
          <a:lstStyle/>
          <a:p>
            <a:pPr algn="ctr" defTabSz="914377"/>
            <a:r>
              <a:rPr lang="nb-NO" sz="700">
                <a:solidFill>
                  <a:srgbClr val="000000"/>
                </a:solidFill>
                <a:latin typeface="Arial"/>
                <a:cs typeface="Arial"/>
                <a:sym typeface="Arial"/>
              </a:rPr>
              <a:t>Fôrråvare av </a:t>
            </a:r>
            <a:r>
              <a:rPr lang="nb-NO" sz="700" err="1">
                <a:solidFill>
                  <a:srgbClr val="000000"/>
                </a:solidFill>
                <a:latin typeface="Arial"/>
                <a:cs typeface="Arial"/>
                <a:sym typeface="Arial"/>
              </a:rPr>
              <a:t>insektmel</a:t>
            </a:r>
            <a:endParaRPr lang="nb-NO" sz="700">
              <a:solidFill>
                <a:srgbClr val="000000"/>
              </a:solidFill>
              <a:latin typeface="Arial"/>
              <a:cs typeface="Arial"/>
              <a:sym typeface="Arial"/>
            </a:endParaRPr>
          </a:p>
        </p:txBody>
      </p:sp>
      <p:sp>
        <p:nvSpPr>
          <p:cNvPr id="178" name="Rektangel 177">
            <a:extLst>
              <a:ext uri="{FF2B5EF4-FFF2-40B4-BE49-F238E27FC236}">
                <a16:creationId xmlns:a16="http://schemas.microsoft.com/office/drawing/2014/main" id="{5AB8348A-9A05-F2E7-BDE3-E577F06DB3D4}"/>
              </a:ext>
            </a:extLst>
          </p:cNvPr>
          <p:cNvSpPr/>
          <p:nvPr/>
        </p:nvSpPr>
        <p:spPr>
          <a:xfrm>
            <a:off x="2263211" y="3000927"/>
            <a:ext cx="988004" cy="891371"/>
          </a:xfrm>
          <a:prstGeom prst="rect">
            <a:avLst/>
          </a:prstGeom>
          <a:solidFill>
            <a:srgbClr val="C8D5C5"/>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b-NO" sz="800">
              <a:solidFill>
                <a:srgbClr val="FFFFFF"/>
              </a:solidFill>
              <a:latin typeface="Arial"/>
              <a:sym typeface="Arial"/>
            </a:endParaRPr>
          </a:p>
        </p:txBody>
      </p:sp>
      <p:pic>
        <p:nvPicPr>
          <p:cNvPr id="179" name="Bilde 178">
            <a:extLst>
              <a:ext uri="{FF2B5EF4-FFF2-40B4-BE49-F238E27FC236}">
                <a16:creationId xmlns:a16="http://schemas.microsoft.com/office/drawing/2014/main" id="{B5C0D565-F8A2-8566-CB0E-9496685FF1D0}"/>
              </a:ext>
            </a:extLst>
          </p:cNvPr>
          <p:cNvPicPr>
            <a:picLocks noChangeAspect="1"/>
          </p:cNvPicPr>
          <p:nvPr/>
        </p:nvPicPr>
        <p:blipFill>
          <a:blip r:embed="rId9"/>
          <a:stretch>
            <a:fillRect/>
          </a:stretch>
        </p:blipFill>
        <p:spPr>
          <a:xfrm>
            <a:off x="2488845" y="3062601"/>
            <a:ext cx="546811" cy="546811"/>
          </a:xfrm>
          <a:prstGeom prst="rect">
            <a:avLst/>
          </a:prstGeom>
        </p:spPr>
      </p:pic>
      <p:sp>
        <p:nvSpPr>
          <p:cNvPr id="180" name="TekstSylinder 179">
            <a:extLst>
              <a:ext uri="{FF2B5EF4-FFF2-40B4-BE49-F238E27FC236}">
                <a16:creationId xmlns:a16="http://schemas.microsoft.com/office/drawing/2014/main" id="{EA8E644F-C021-122C-039E-A32F6665EDD3}"/>
              </a:ext>
            </a:extLst>
          </p:cNvPr>
          <p:cNvSpPr txBox="1"/>
          <p:nvPr/>
        </p:nvSpPr>
        <p:spPr>
          <a:xfrm>
            <a:off x="2204994" y="3554497"/>
            <a:ext cx="1113663" cy="215444"/>
          </a:xfrm>
          <a:prstGeom prst="rect">
            <a:avLst/>
          </a:prstGeom>
          <a:noFill/>
        </p:spPr>
        <p:txBody>
          <a:bodyPr wrap="square" rtlCol="0">
            <a:spAutoFit/>
          </a:bodyPr>
          <a:lstStyle/>
          <a:p>
            <a:pPr algn="ctr" defTabSz="914377"/>
            <a:r>
              <a:rPr lang="nb-NO" sz="800">
                <a:solidFill>
                  <a:srgbClr val="000000"/>
                </a:solidFill>
                <a:latin typeface="Arial"/>
                <a:cs typeface="Arial"/>
                <a:sym typeface="Arial"/>
              </a:rPr>
              <a:t>Jordbruket</a:t>
            </a:r>
          </a:p>
        </p:txBody>
      </p:sp>
      <p:cxnSp>
        <p:nvCxnSpPr>
          <p:cNvPr id="204" name="Rett pil 203">
            <a:extLst>
              <a:ext uri="{FF2B5EF4-FFF2-40B4-BE49-F238E27FC236}">
                <a16:creationId xmlns:a16="http://schemas.microsoft.com/office/drawing/2014/main" id="{75F4600F-E85C-1C60-04B8-F92D2C30EEBA}"/>
              </a:ext>
            </a:extLst>
          </p:cNvPr>
          <p:cNvCxnSpPr>
            <a:cxnSpLocks/>
            <a:stCxn id="188" idx="3"/>
          </p:cNvCxnSpPr>
          <p:nvPr/>
        </p:nvCxnSpPr>
        <p:spPr>
          <a:xfrm flipV="1">
            <a:off x="1755475" y="2815090"/>
            <a:ext cx="1885675" cy="448671"/>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209" name="Rett pil 208">
            <a:extLst>
              <a:ext uri="{FF2B5EF4-FFF2-40B4-BE49-F238E27FC236}">
                <a16:creationId xmlns:a16="http://schemas.microsoft.com/office/drawing/2014/main" id="{3521C5A8-0708-C43B-AA57-1A1C2E7AAE95}"/>
              </a:ext>
            </a:extLst>
          </p:cNvPr>
          <p:cNvCxnSpPr>
            <a:cxnSpLocks/>
          </p:cNvCxnSpPr>
          <p:nvPr/>
        </p:nvCxnSpPr>
        <p:spPr>
          <a:xfrm flipV="1">
            <a:off x="1775129" y="2883487"/>
            <a:ext cx="1926759" cy="1149848"/>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32" name="Rett pil 31">
            <a:extLst>
              <a:ext uri="{FF2B5EF4-FFF2-40B4-BE49-F238E27FC236}">
                <a16:creationId xmlns:a16="http://schemas.microsoft.com/office/drawing/2014/main" id="{91E80400-A20E-4BB7-5530-3D8631267529}"/>
              </a:ext>
            </a:extLst>
          </p:cNvPr>
          <p:cNvCxnSpPr>
            <a:cxnSpLocks/>
          </p:cNvCxnSpPr>
          <p:nvPr/>
        </p:nvCxnSpPr>
        <p:spPr>
          <a:xfrm>
            <a:off x="4278534" y="1461370"/>
            <a:ext cx="6885" cy="689279"/>
          </a:xfrm>
          <a:prstGeom prst="straightConnector1">
            <a:avLst/>
          </a:prstGeom>
          <a:ln w="28575">
            <a:solidFill>
              <a:srgbClr val="7DA487"/>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41" name="Rett pil 40">
            <a:extLst>
              <a:ext uri="{FF2B5EF4-FFF2-40B4-BE49-F238E27FC236}">
                <a16:creationId xmlns:a16="http://schemas.microsoft.com/office/drawing/2014/main" id="{B8CAAFA8-7101-ECAB-CED8-A6A041D235DA}"/>
              </a:ext>
            </a:extLst>
          </p:cNvPr>
          <p:cNvCxnSpPr>
            <a:cxnSpLocks/>
          </p:cNvCxnSpPr>
          <p:nvPr/>
        </p:nvCxnSpPr>
        <p:spPr>
          <a:xfrm>
            <a:off x="4444907" y="961200"/>
            <a:ext cx="0" cy="1194765"/>
          </a:xfrm>
          <a:prstGeom prst="straightConnector1">
            <a:avLst/>
          </a:prstGeom>
          <a:ln w="28575">
            <a:solidFill>
              <a:srgbClr val="7DA487"/>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166" name="Rett pil 165">
            <a:extLst>
              <a:ext uri="{FF2B5EF4-FFF2-40B4-BE49-F238E27FC236}">
                <a16:creationId xmlns:a16="http://schemas.microsoft.com/office/drawing/2014/main" id="{B6BD9EDC-461E-E34E-B9ED-9C2C09909E59}"/>
              </a:ext>
            </a:extLst>
          </p:cNvPr>
          <p:cNvCxnSpPr>
            <a:cxnSpLocks/>
          </p:cNvCxnSpPr>
          <p:nvPr/>
        </p:nvCxnSpPr>
        <p:spPr>
          <a:xfrm>
            <a:off x="5782469" y="2348531"/>
            <a:ext cx="3800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Rett pil 43">
            <a:extLst>
              <a:ext uri="{FF2B5EF4-FFF2-40B4-BE49-F238E27FC236}">
                <a16:creationId xmlns:a16="http://schemas.microsoft.com/office/drawing/2014/main" id="{A9CA8F9F-95B9-40A9-A2A5-703DE5844C23}"/>
              </a:ext>
            </a:extLst>
          </p:cNvPr>
          <p:cNvCxnSpPr>
            <a:cxnSpLocks/>
          </p:cNvCxnSpPr>
          <p:nvPr/>
        </p:nvCxnSpPr>
        <p:spPr>
          <a:xfrm>
            <a:off x="6889922" y="2318647"/>
            <a:ext cx="43303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11655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innhold 6">
            <a:extLst>
              <a:ext uri="{FF2B5EF4-FFF2-40B4-BE49-F238E27FC236}">
                <a16:creationId xmlns:a16="http://schemas.microsoft.com/office/drawing/2014/main" id="{07B9E959-010B-559C-3B98-8C1FD0EA01CE}"/>
              </a:ext>
            </a:extLst>
          </p:cNvPr>
          <p:cNvSpPr>
            <a:spLocks noGrp="1"/>
          </p:cNvSpPr>
          <p:nvPr>
            <p:ph idx="1"/>
          </p:nvPr>
        </p:nvSpPr>
        <p:spPr>
          <a:xfrm>
            <a:off x="3095227" y="1547282"/>
            <a:ext cx="4383260" cy="4320733"/>
          </a:xfrm>
        </p:spPr>
        <p:txBody>
          <a:bodyPr/>
          <a:lstStyle/>
          <a:p>
            <a:pPr marL="285750" indent="-285750">
              <a:buFont typeface="Arial" panose="020B0604020202020204" pitchFamily="34" charset="0"/>
              <a:buChar char="•"/>
            </a:pPr>
            <a:r>
              <a:rPr lang="nb-NO" b="1" dirty="0"/>
              <a:t>Finansiell støtte </a:t>
            </a:r>
            <a:r>
              <a:rPr lang="nb-NO" dirty="0"/>
              <a:t>til </a:t>
            </a:r>
            <a:r>
              <a:rPr lang="nb-NO" dirty="0" err="1"/>
              <a:t>OPS’ene</a:t>
            </a:r>
            <a:r>
              <a:rPr lang="nb-NO"/>
              <a:t> gjennom </a:t>
            </a:r>
            <a:r>
              <a:rPr lang="nb-NO" dirty="0"/>
              <a:t>virkemiddelapparatet</a:t>
            </a:r>
          </a:p>
          <a:p>
            <a:pPr marL="285750" indent="-285750">
              <a:buFont typeface="Arial" panose="020B0604020202020204" pitchFamily="34" charset="0"/>
              <a:buChar char="•"/>
            </a:pPr>
            <a:r>
              <a:rPr lang="nb-NO" dirty="0" err="1"/>
              <a:t>OPS’en</a:t>
            </a:r>
            <a:r>
              <a:rPr lang="nb-NO" dirty="0"/>
              <a:t> må sikres tilstrekkelig støtte og </a:t>
            </a:r>
            <a:r>
              <a:rPr lang="nb-NO" b="1" dirty="0"/>
              <a:t>myndighet </a:t>
            </a:r>
            <a:r>
              <a:rPr lang="nb-NO" dirty="0"/>
              <a:t>fra departementene</a:t>
            </a:r>
          </a:p>
          <a:p>
            <a:pPr marL="285750" indent="-285750">
              <a:buFont typeface="Arial" panose="020B0604020202020204" pitchFamily="34" charset="0"/>
              <a:buChar char="•"/>
            </a:pPr>
            <a:r>
              <a:rPr lang="nb-NO" dirty="0"/>
              <a:t>Sikre gode og rasjonelle </a:t>
            </a:r>
            <a:r>
              <a:rPr lang="nb-NO" b="1" dirty="0"/>
              <a:t>datadelingstjenester</a:t>
            </a:r>
          </a:p>
          <a:p>
            <a:pPr marL="285750" indent="-285750">
              <a:buFont typeface="Arial" panose="020B0604020202020204" pitchFamily="34" charset="0"/>
              <a:buChar char="•"/>
            </a:pPr>
            <a:r>
              <a:rPr lang="nb-NO" dirty="0"/>
              <a:t>Legge til rette for </a:t>
            </a:r>
            <a:r>
              <a:rPr lang="nb-NO" b="1" dirty="0"/>
              <a:t>samarbeid mellom </a:t>
            </a:r>
            <a:r>
              <a:rPr lang="nb-NO" b="1" dirty="0" err="1"/>
              <a:t>OPS’ene</a:t>
            </a:r>
            <a:endParaRPr lang="nb-NO" b="1" dirty="0"/>
          </a:p>
          <a:p>
            <a:pPr marL="285750" indent="-285750">
              <a:buFont typeface="Arial" panose="020B0604020202020204" pitchFamily="34" charset="0"/>
              <a:buChar char="•"/>
            </a:pPr>
            <a:r>
              <a:rPr lang="nb-NO" dirty="0"/>
              <a:t>Det må være </a:t>
            </a:r>
            <a:r>
              <a:rPr lang="nb-NO" b="1" dirty="0"/>
              <a:t>gjennomføringskompetanse </a:t>
            </a:r>
            <a:r>
              <a:rPr lang="nb-NO" dirty="0"/>
              <a:t>hos de som har eierskap til prosjektene</a:t>
            </a:r>
          </a:p>
        </p:txBody>
      </p:sp>
      <p:sp>
        <p:nvSpPr>
          <p:cNvPr id="6" name="Tittel 5">
            <a:extLst>
              <a:ext uri="{FF2B5EF4-FFF2-40B4-BE49-F238E27FC236}">
                <a16:creationId xmlns:a16="http://schemas.microsoft.com/office/drawing/2014/main" id="{4E36DEDD-5B8C-28A7-14B0-0EC805801461}"/>
              </a:ext>
            </a:extLst>
          </p:cNvPr>
          <p:cNvSpPr>
            <a:spLocks noGrp="1"/>
          </p:cNvSpPr>
          <p:nvPr>
            <p:ph type="title"/>
          </p:nvPr>
        </p:nvSpPr>
        <p:spPr>
          <a:xfrm>
            <a:off x="3095226" y="422929"/>
            <a:ext cx="8482521" cy="567056"/>
          </a:xfrm>
        </p:spPr>
        <p:txBody>
          <a:bodyPr>
            <a:normAutofit fontScale="90000"/>
          </a:bodyPr>
          <a:lstStyle/>
          <a:p>
            <a:r>
              <a:rPr lang="nb-NO" dirty="0"/>
              <a:t>Våre forventninger til en ny digitaliseringsstrategi</a:t>
            </a:r>
          </a:p>
        </p:txBody>
      </p:sp>
      <p:pic>
        <p:nvPicPr>
          <p:cNvPr id="1026" name="Picture 2" descr="fiskeri, Norsk Sjømat | Norge eksporterte 36 millioner sjømatmåltider ...">
            <a:extLst>
              <a:ext uri="{FF2B5EF4-FFF2-40B4-BE49-F238E27FC236}">
                <a16:creationId xmlns:a16="http://schemas.microsoft.com/office/drawing/2014/main" id="{E1B9BF15-658E-E841-8B27-5DF5D5142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3543" y="1802678"/>
            <a:ext cx="3628345" cy="3013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23397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ECD407F-61F9-74A4-F1F4-AC4F6302716C}"/>
              </a:ext>
            </a:extLst>
          </p:cNvPr>
          <p:cNvSpPr>
            <a:spLocks noGrp="1"/>
          </p:cNvSpPr>
          <p:nvPr>
            <p:ph type="title"/>
          </p:nvPr>
        </p:nvSpPr>
        <p:spPr>
          <a:xfrm>
            <a:off x="686834" y="591344"/>
            <a:ext cx="3200400" cy="5585619"/>
          </a:xfrm>
        </p:spPr>
        <p:txBody>
          <a:bodyPr>
            <a:normAutofit/>
          </a:bodyPr>
          <a:lstStyle/>
          <a:p>
            <a:r>
              <a:rPr lang="nb-NO" dirty="0">
                <a:solidFill>
                  <a:srgbClr val="FFFFFF"/>
                </a:solidFill>
              </a:rPr>
              <a:t>Hvem tar jobben?</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Plassholder for innhold 4">
            <a:extLst>
              <a:ext uri="{FF2B5EF4-FFF2-40B4-BE49-F238E27FC236}">
                <a16:creationId xmlns:a16="http://schemas.microsoft.com/office/drawing/2014/main" id="{638FAC31-5681-FFED-61BC-53714FD3EB21}"/>
              </a:ext>
            </a:extLst>
          </p:cNvPr>
          <p:cNvSpPr>
            <a:spLocks noGrp="1"/>
          </p:cNvSpPr>
          <p:nvPr>
            <p:ph idx="1"/>
          </p:nvPr>
        </p:nvSpPr>
        <p:spPr>
          <a:xfrm>
            <a:off x="4447308" y="591344"/>
            <a:ext cx="6906491" cy="5585619"/>
          </a:xfrm>
        </p:spPr>
        <p:txBody>
          <a:bodyPr anchor="ctr">
            <a:normAutofit/>
          </a:bodyPr>
          <a:lstStyle/>
          <a:p>
            <a:r>
              <a:rPr lang="nb-NO" dirty="0"/>
              <a:t>Havbruksorganisasjonene har etablert «</a:t>
            </a:r>
            <a:r>
              <a:rPr lang="nb-NO" b="1" dirty="0"/>
              <a:t>Sjømatnæringens </a:t>
            </a:r>
            <a:r>
              <a:rPr lang="nb-NO" b="1" dirty="0" err="1"/>
              <a:t>Fellestjenster</a:t>
            </a:r>
            <a:r>
              <a:rPr lang="nb-NO" dirty="0"/>
              <a:t>». </a:t>
            </a:r>
          </a:p>
          <a:p>
            <a:r>
              <a:rPr lang="nb-NO" dirty="0"/>
              <a:t>Fiskerinæringene er på vei inn.</a:t>
            </a:r>
          </a:p>
          <a:p>
            <a:r>
              <a:rPr lang="nb-NO" dirty="0"/>
              <a:t>Er i ferd med å etablere datadelingstjenesten «</a:t>
            </a:r>
            <a:r>
              <a:rPr lang="nb-NO" b="1" dirty="0"/>
              <a:t>Sjømatdata</a:t>
            </a:r>
            <a:r>
              <a:rPr lang="nb-NO" dirty="0"/>
              <a:t>»</a:t>
            </a:r>
          </a:p>
          <a:p>
            <a:pPr lvl="1"/>
            <a:r>
              <a:rPr lang="nb-NO" dirty="0"/>
              <a:t>Non-profitt</a:t>
            </a:r>
          </a:p>
          <a:p>
            <a:pPr lvl="1"/>
            <a:r>
              <a:rPr lang="nb-NO" dirty="0"/>
              <a:t>Inkluderende</a:t>
            </a:r>
          </a:p>
          <a:p>
            <a:pPr lvl="1"/>
            <a:r>
              <a:rPr lang="nb-NO" dirty="0"/>
              <a:t>Baserer seg på kjent teknologi for samtykke basert deling</a:t>
            </a:r>
          </a:p>
          <a:p>
            <a:pPr lvl="1"/>
            <a:r>
              <a:rPr lang="nb-NO" dirty="0"/>
              <a:t>Utvikles og drives av selskap som er sertifisert til håndtere sensitive data </a:t>
            </a:r>
          </a:p>
        </p:txBody>
      </p:sp>
    </p:spTree>
    <p:extLst>
      <p:ext uri="{BB962C8B-B14F-4D97-AF65-F5344CB8AC3E}">
        <p14:creationId xmlns:p14="http://schemas.microsoft.com/office/powerpoint/2010/main" val="144285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034" name="Rectangle 103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7" name="Rectangle 103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8762B832-636C-9B3A-DD37-6881BEA8BAE1}"/>
              </a:ext>
            </a:extLst>
          </p:cNvPr>
          <p:cNvSpPr>
            <a:spLocks noGrp="1"/>
          </p:cNvSpPr>
          <p:nvPr>
            <p:ph idx="1"/>
          </p:nvPr>
        </p:nvSpPr>
        <p:spPr>
          <a:xfrm>
            <a:off x="590719" y="2330505"/>
            <a:ext cx="4559425" cy="3979585"/>
          </a:xfrm>
        </p:spPr>
        <p:txBody>
          <a:bodyPr anchor="ctr">
            <a:normAutofit/>
          </a:bodyPr>
          <a:lstStyle/>
          <a:p>
            <a:pPr marL="0" indent="0">
              <a:buNone/>
            </a:pPr>
            <a:r>
              <a:rPr lang="nb-NO" sz="2000" dirty="0"/>
              <a:t>«</a:t>
            </a:r>
            <a:r>
              <a:rPr lang="nb-NO" sz="2000" i="1" dirty="0"/>
              <a:t>Initiativet for datadeling gjennom OPS Sjømat kalles Sjømatdata. Målet med Sjømatdata er i starten å etablere en velfungerende datadelingstjeneste for sjømatområdet som er eid av næringens interesseorganisasjoner. Data som blir samlet inn på hvert enkelt oppdrettsanlegg, kan ha en rekke bruksområder med verdi for anlegget selv, naboanlegg/-selskaper og forvaltningen, samt både forskningsmiljøer og kommersielle utviklingsmiljøer.»</a:t>
            </a:r>
          </a:p>
        </p:txBody>
      </p:sp>
      <p:sp>
        <p:nvSpPr>
          <p:cNvPr id="1039" name="Rectangle 103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ata som ressurs i sjømatnæringen - OPS sjømat">
            <a:extLst>
              <a:ext uri="{FF2B5EF4-FFF2-40B4-BE49-F238E27FC236}">
                <a16:creationId xmlns:a16="http://schemas.microsoft.com/office/drawing/2014/main" id="{B4F8D331-5959-DD1C-2898-4E7E23911B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485" r="2" b="12691"/>
          <a:stretch/>
        </p:blipFill>
        <p:spPr bwMode="auto">
          <a:xfrm>
            <a:off x="5977788" y="799352"/>
            <a:ext cx="5425410" cy="525929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848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769CB-E9F5-5999-3059-85A8D6F2FA06}"/>
              </a:ext>
            </a:extLst>
          </p:cNvPr>
          <p:cNvSpPr>
            <a:spLocks noGrp="1"/>
          </p:cNvSpPr>
          <p:nvPr>
            <p:ph type="title"/>
          </p:nvPr>
        </p:nvSpPr>
        <p:spPr/>
        <p:txBody>
          <a:bodyPr>
            <a:normAutofit/>
          </a:bodyPr>
          <a:lstStyle/>
          <a:p>
            <a:r>
              <a:rPr lang="nb-NO" sz="4000" b="1" dirty="0"/>
              <a:t>Hvorfor </a:t>
            </a:r>
            <a:r>
              <a:rPr lang="nb-NO" sz="4000" dirty="0"/>
              <a:t>en privat sektorplattform for havbruk?</a:t>
            </a:r>
          </a:p>
        </p:txBody>
      </p:sp>
      <p:sp>
        <p:nvSpPr>
          <p:cNvPr id="6" name="Plassholder for tekst 5">
            <a:extLst>
              <a:ext uri="{FF2B5EF4-FFF2-40B4-BE49-F238E27FC236}">
                <a16:creationId xmlns:a16="http://schemas.microsoft.com/office/drawing/2014/main" id="{4AC6B824-8844-A100-E4FE-09FF87FBCB26}"/>
              </a:ext>
            </a:extLst>
          </p:cNvPr>
          <p:cNvSpPr>
            <a:spLocks noGrp="1"/>
          </p:cNvSpPr>
          <p:nvPr>
            <p:ph type="body" idx="1"/>
          </p:nvPr>
        </p:nvSpPr>
        <p:spPr/>
        <p:txBody>
          <a:bodyPr/>
          <a:lstStyle/>
          <a:p>
            <a:endParaRPr lang="nb-NO"/>
          </a:p>
        </p:txBody>
      </p:sp>
      <p:sp>
        <p:nvSpPr>
          <p:cNvPr id="7" name="Plassholder for innhold 6">
            <a:extLst>
              <a:ext uri="{FF2B5EF4-FFF2-40B4-BE49-F238E27FC236}">
                <a16:creationId xmlns:a16="http://schemas.microsoft.com/office/drawing/2014/main" id="{9422E40E-1D9C-0EAC-37B1-CB9837FBE8AB}"/>
              </a:ext>
            </a:extLst>
          </p:cNvPr>
          <p:cNvSpPr>
            <a:spLocks noGrp="1"/>
          </p:cNvSpPr>
          <p:nvPr>
            <p:ph sz="half" idx="2"/>
          </p:nvPr>
        </p:nvSpPr>
        <p:spPr/>
        <p:txBody>
          <a:bodyPr>
            <a:normAutofit/>
          </a:bodyPr>
          <a:lstStyle/>
          <a:p>
            <a:endParaRPr lang="nb-NO"/>
          </a:p>
        </p:txBody>
      </p:sp>
      <p:sp>
        <p:nvSpPr>
          <p:cNvPr id="5" name="Content Placeholder 4">
            <a:extLst>
              <a:ext uri="{FF2B5EF4-FFF2-40B4-BE49-F238E27FC236}">
                <a16:creationId xmlns:a16="http://schemas.microsoft.com/office/drawing/2014/main" id="{8D3845E5-CE0F-F1ED-3629-4D2300B2922F}"/>
              </a:ext>
            </a:extLst>
          </p:cNvPr>
          <p:cNvSpPr>
            <a:spLocks noGrp="1"/>
          </p:cNvSpPr>
          <p:nvPr>
            <p:ph sz="quarter" idx="4"/>
          </p:nvPr>
        </p:nvSpPr>
        <p:spPr>
          <a:xfrm>
            <a:off x="6172200" y="1690688"/>
            <a:ext cx="5183188" cy="4498975"/>
          </a:xfrm>
        </p:spPr>
        <p:txBody>
          <a:bodyPr anchor="ctr">
            <a:normAutofit/>
          </a:bodyPr>
          <a:lstStyle/>
          <a:p>
            <a:pPr>
              <a:lnSpc>
                <a:spcPct val="100000"/>
              </a:lnSpc>
              <a:buFontTx/>
              <a:buChar char="-"/>
            </a:pPr>
            <a:r>
              <a:rPr lang="nb-NO" dirty="0"/>
              <a:t>Behov for en plattform for deling av </a:t>
            </a:r>
            <a:r>
              <a:rPr lang="nb-NO" b="1" dirty="0"/>
              <a:t>næringens sin informasjon </a:t>
            </a:r>
            <a:r>
              <a:rPr lang="nb-NO" dirty="0"/>
              <a:t>(ikke forvaltes av det offentlige)</a:t>
            </a:r>
          </a:p>
          <a:p>
            <a:pPr>
              <a:lnSpc>
                <a:spcPct val="100000"/>
              </a:lnSpc>
              <a:buFontTx/>
              <a:buChar char="-"/>
            </a:pPr>
            <a:r>
              <a:rPr lang="nb-NO" dirty="0"/>
              <a:t>Sikre </a:t>
            </a:r>
            <a:r>
              <a:rPr lang="nb-NO" b="1" dirty="0"/>
              <a:t>konfidensialitet</a:t>
            </a:r>
          </a:p>
          <a:p>
            <a:pPr>
              <a:lnSpc>
                <a:spcPct val="100000"/>
              </a:lnSpc>
              <a:buFontTx/>
              <a:buChar char="-"/>
            </a:pPr>
            <a:r>
              <a:rPr lang="nb-NO" dirty="0"/>
              <a:t>Behov for større </a:t>
            </a:r>
            <a:r>
              <a:rPr lang="nb-NO" b="1" dirty="0"/>
              <a:t>fleksibilitet </a:t>
            </a:r>
            <a:r>
              <a:rPr lang="nb-NO" dirty="0"/>
              <a:t>i hvilke data som deles med flere ulike mottagere i forskjellige tidsrom</a:t>
            </a:r>
          </a:p>
        </p:txBody>
      </p:sp>
      <p:pic>
        <p:nvPicPr>
          <p:cNvPr id="10" name="Picture 9" descr="Background pattern&#10;&#10;Description automatically generated">
            <a:extLst>
              <a:ext uri="{FF2B5EF4-FFF2-40B4-BE49-F238E27FC236}">
                <a16:creationId xmlns:a16="http://schemas.microsoft.com/office/drawing/2014/main" id="{D9C06698-8160-754F-B770-DF91DA7BF64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39788" y="1801813"/>
            <a:ext cx="5184775" cy="4406582"/>
          </a:xfrm>
          <a:prstGeom prst="rect">
            <a:avLst/>
          </a:prstGeom>
        </p:spPr>
      </p:pic>
    </p:spTree>
    <p:extLst>
      <p:ext uri="{BB962C8B-B14F-4D97-AF65-F5344CB8AC3E}">
        <p14:creationId xmlns:p14="http://schemas.microsoft.com/office/powerpoint/2010/main" val="1777357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p:txBody>
          <a:bodyPr/>
          <a:lstStyle/>
          <a:p>
            <a:pPr marL="457189" indent="-457189">
              <a:buFont typeface="Arial" charset="0"/>
              <a:buChar char="•"/>
            </a:pPr>
            <a:r>
              <a:rPr lang="nb-NO" sz="2667" dirty="0"/>
              <a:t>En medlemsstyrt organisasjon for norsk sjømatnæring</a:t>
            </a:r>
          </a:p>
          <a:p>
            <a:pPr marL="457189" indent="-457189">
              <a:buFont typeface="Arial" charset="0"/>
              <a:buChar char="•"/>
            </a:pPr>
            <a:r>
              <a:rPr lang="nb-NO" sz="2667" dirty="0"/>
              <a:t>Organiserer over 900 små og store bedrifter som samlet står for om lag 18.000 årsverk</a:t>
            </a:r>
          </a:p>
          <a:p>
            <a:pPr marL="1142971" lvl="1" indent="-457189">
              <a:buFont typeface="Arial" charset="0"/>
              <a:buChar char="•"/>
            </a:pPr>
            <a:r>
              <a:rPr lang="nb-NO" sz="2667" dirty="0">
                <a:solidFill>
                  <a:schemeClr val="tx1">
                    <a:lumMod val="50000"/>
                    <a:lumOff val="50000"/>
                  </a:schemeClr>
                </a:solidFill>
              </a:rPr>
              <a:t>Fiskeindustri, havbruk, fôrproduksjon, biomarin industri, teknologi og service</a:t>
            </a:r>
            <a:br>
              <a:rPr lang="nb-NO" sz="3467" dirty="0"/>
            </a:br>
            <a:endParaRPr lang="nb-NO" sz="3467" dirty="0"/>
          </a:p>
          <a:p>
            <a:pPr marL="457189" indent="-457189">
              <a:buFont typeface="Arial" charset="0"/>
              <a:buChar char="•"/>
            </a:pPr>
            <a:r>
              <a:rPr lang="nb-NO" sz="2667" dirty="0"/>
              <a:t>Er en landsforeninger i NHO</a:t>
            </a:r>
          </a:p>
          <a:p>
            <a:pPr marL="457189" indent="-457189">
              <a:buFont typeface="Arial" charset="0"/>
              <a:buChar char="•"/>
            </a:pPr>
            <a:endParaRPr lang="nb-NO" sz="2667" dirty="0"/>
          </a:p>
        </p:txBody>
      </p:sp>
    </p:spTree>
    <p:extLst>
      <p:ext uri="{BB962C8B-B14F-4D97-AF65-F5344CB8AC3E}">
        <p14:creationId xmlns:p14="http://schemas.microsoft.com/office/powerpoint/2010/main" val="120501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with mountains in the background&#10;&#10;Description automatically generated with low confidence">
            <a:extLst>
              <a:ext uri="{FF2B5EF4-FFF2-40B4-BE49-F238E27FC236}">
                <a16:creationId xmlns:a16="http://schemas.microsoft.com/office/drawing/2014/main" id="{29EB0742-CD0A-DF6F-8629-976C4260F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1270000"/>
            <a:ext cx="12192000" cy="8128000"/>
          </a:xfrm>
          <a:prstGeom prst="rect">
            <a:avLst/>
          </a:prstGeom>
        </p:spPr>
      </p:pic>
      <p:sp>
        <p:nvSpPr>
          <p:cNvPr id="2" name="Title 1">
            <a:extLst>
              <a:ext uri="{FF2B5EF4-FFF2-40B4-BE49-F238E27FC236}">
                <a16:creationId xmlns:a16="http://schemas.microsoft.com/office/drawing/2014/main" id="{18CD79FA-0AB2-55AD-9717-AD817985DB53}"/>
              </a:ext>
            </a:extLst>
          </p:cNvPr>
          <p:cNvSpPr>
            <a:spLocks noGrp="1"/>
          </p:cNvSpPr>
          <p:nvPr>
            <p:ph type="title"/>
          </p:nvPr>
        </p:nvSpPr>
        <p:spPr/>
        <p:txBody>
          <a:bodyPr>
            <a:normAutofit/>
          </a:bodyPr>
          <a:lstStyle/>
          <a:p>
            <a:pPr algn="l"/>
            <a:r>
              <a:rPr lang="nb-NO" dirty="0">
                <a:solidFill>
                  <a:schemeClr val="bg1"/>
                </a:solidFill>
              </a:rPr>
              <a:t>Økte krav til dokumentasjon og åpenhet i sjømatnæringen</a:t>
            </a:r>
          </a:p>
        </p:txBody>
      </p:sp>
    </p:spTree>
    <p:extLst>
      <p:ext uri="{BB962C8B-B14F-4D97-AF65-F5344CB8AC3E}">
        <p14:creationId xmlns:p14="http://schemas.microsoft.com/office/powerpoint/2010/main" val="247332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309D6C2-8151-47DC-9306-3185E5F97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675471"/>
            <a:ext cx="10905066" cy="5507057"/>
          </a:xfrm>
          <a:prstGeom prst="rect">
            <a:avLst/>
          </a:prstGeom>
        </p:spPr>
      </p:pic>
      <p:sp>
        <p:nvSpPr>
          <p:cNvPr id="6" name="Ellipse 5">
            <a:extLst>
              <a:ext uri="{FF2B5EF4-FFF2-40B4-BE49-F238E27FC236}">
                <a16:creationId xmlns:a16="http://schemas.microsoft.com/office/drawing/2014/main" id="{D0E195E3-1B3E-071D-B0D8-043950B4E57A}"/>
              </a:ext>
            </a:extLst>
          </p:cNvPr>
          <p:cNvSpPr/>
          <p:nvPr/>
        </p:nvSpPr>
        <p:spPr>
          <a:xfrm>
            <a:off x="4051256" y="4978431"/>
            <a:ext cx="1894385"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lipse 6">
            <a:extLst>
              <a:ext uri="{FF2B5EF4-FFF2-40B4-BE49-F238E27FC236}">
                <a16:creationId xmlns:a16="http://schemas.microsoft.com/office/drawing/2014/main" id="{BD0DC386-DB31-0AB1-DCDA-ACC3D1B123F1}"/>
              </a:ext>
            </a:extLst>
          </p:cNvPr>
          <p:cNvSpPr/>
          <p:nvPr/>
        </p:nvSpPr>
        <p:spPr>
          <a:xfrm>
            <a:off x="1447531" y="3304206"/>
            <a:ext cx="2747554" cy="10786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lipse 8">
            <a:extLst>
              <a:ext uri="{FF2B5EF4-FFF2-40B4-BE49-F238E27FC236}">
                <a16:creationId xmlns:a16="http://schemas.microsoft.com/office/drawing/2014/main" id="{7A22C311-D029-F5AC-2EF5-BC094F35BE18}"/>
              </a:ext>
            </a:extLst>
          </p:cNvPr>
          <p:cNvSpPr/>
          <p:nvPr/>
        </p:nvSpPr>
        <p:spPr>
          <a:xfrm>
            <a:off x="8124129" y="3304206"/>
            <a:ext cx="2747554" cy="12058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lipse 9">
            <a:extLst>
              <a:ext uri="{FF2B5EF4-FFF2-40B4-BE49-F238E27FC236}">
                <a16:creationId xmlns:a16="http://schemas.microsoft.com/office/drawing/2014/main" id="{8A66635A-6BC1-4615-46BE-2FE6F329A0EB}"/>
              </a:ext>
            </a:extLst>
          </p:cNvPr>
          <p:cNvSpPr/>
          <p:nvPr/>
        </p:nvSpPr>
        <p:spPr>
          <a:xfrm>
            <a:off x="7312296" y="1136320"/>
            <a:ext cx="2882537" cy="1083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lipse 10">
            <a:extLst>
              <a:ext uri="{FF2B5EF4-FFF2-40B4-BE49-F238E27FC236}">
                <a16:creationId xmlns:a16="http://schemas.microsoft.com/office/drawing/2014/main" id="{EAF530C9-E43E-2EC9-EE7A-32B7D0A1549C}"/>
              </a:ext>
            </a:extLst>
          </p:cNvPr>
          <p:cNvSpPr/>
          <p:nvPr/>
        </p:nvSpPr>
        <p:spPr>
          <a:xfrm>
            <a:off x="7989146" y="2220263"/>
            <a:ext cx="2882537" cy="1083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lipse 11">
            <a:extLst>
              <a:ext uri="{FF2B5EF4-FFF2-40B4-BE49-F238E27FC236}">
                <a16:creationId xmlns:a16="http://schemas.microsoft.com/office/drawing/2014/main" id="{AFCAD46F-9C9D-F879-A92D-DABDB3A5606C}"/>
              </a:ext>
            </a:extLst>
          </p:cNvPr>
          <p:cNvSpPr/>
          <p:nvPr/>
        </p:nvSpPr>
        <p:spPr>
          <a:xfrm>
            <a:off x="2132151" y="1201360"/>
            <a:ext cx="2747554" cy="95386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51" b="0" i="0" u="none" strike="noStrike" kern="1200" cap="none" spc="0" normalizeH="0" baseline="0" noProof="0" dirty="0">
              <a:ln>
                <a:noFill/>
              </a:ln>
              <a:solidFill>
                <a:srgbClr val="4472C4"/>
              </a:solidFill>
              <a:effectLst/>
              <a:highlight>
                <a:srgbClr val="000080"/>
              </a:highlight>
              <a:uLnTx/>
              <a:uFillTx/>
              <a:latin typeface="Calibri" panose="020F0502020204030204"/>
              <a:ea typeface="+mn-ea"/>
              <a:cs typeface="+mn-cs"/>
            </a:endParaRPr>
          </a:p>
        </p:txBody>
      </p:sp>
    </p:spTree>
    <p:extLst>
      <p:ext uri="{BB962C8B-B14F-4D97-AF65-F5344CB8AC3E}">
        <p14:creationId xmlns:p14="http://schemas.microsoft.com/office/powerpoint/2010/main" val="127955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Bilde 6">
            <a:extLst>
              <a:ext uri="{FF2B5EF4-FFF2-40B4-BE49-F238E27FC236}">
                <a16:creationId xmlns:a16="http://schemas.microsoft.com/office/drawing/2014/main" id="{85E10B04-787A-D293-0EAB-AFB906A9791D}"/>
              </a:ext>
            </a:extLst>
          </p:cNvPr>
          <p:cNvPicPr>
            <a:picLocks noChangeAspect="1"/>
          </p:cNvPicPr>
          <p:nvPr/>
        </p:nvPicPr>
        <p:blipFill rotWithShape="1">
          <a:blip r:embed="rId2">
            <a:extLst>
              <a:ext uri="{28A0092B-C50C-407E-A947-70E740481C1C}">
                <a14:useLocalDpi xmlns:a14="http://schemas.microsoft.com/office/drawing/2010/main" val="0"/>
              </a:ext>
            </a:extLst>
          </a:blip>
          <a:srcRect b="5436"/>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tel 2">
            <a:extLst>
              <a:ext uri="{FF2B5EF4-FFF2-40B4-BE49-F238E27FC236}">
                <a16:creationId xmlns:a16="http://schemas.microsoft.com/office/drawing/2014/main" id="{4B20D9E8-A714-235B-68D4-4DB2D7015DF1}"/>
              </a:ext>
            </a:extLst>
          </p:cNvPr>
          <p:cNvSpPr>
            <a:spLocks noGrp="1"/>
          </p:cNvSpPr>
          <p:nvPr>
            <p:ph type="title"/>
          </p:nvPr>
        </p:nvSpPr>
        <p:spPr>
          <a:xfrm>
            <a:off x="283598" y="434002"/>
            <a:ext cx="4837042" cy="1899912"/>
          </a:xfrm>
        </p:spPr>
        <p:txBody>
          <a:bodyPr vert="horz" lIns="91440" tIns="45720" rIns="91440" bIns="45720" rtlCol="0" anchor="ctr">
            <a:normAutofit/>
          </a:bodyPr>
          <a:lstStyle/>
          <a:p>
            <a:pPr>
              <a:lnSpc>
                <a:spcPct val="100000"/>
              </a:lnSpc>
            </a:pPr>
            <a:r>
              <a:rPr kumimoji="0" lang="en-US" altLang="nb-NO" sz="25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MULIGE </a:t>
            </a:r>
            <a:r>
              <a:rPr kumimoji="0" lang="en-US" altLang="nb-NO" sz="25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KONKURRANSEFORDELER</a:t>
            </a:r>
            <a:r>
              <a:rPr kumimoji="0" lang="en-US" altLang="nb-NO" sz="25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br>
              <a:rPr kumimoji="0" lang="en-US" altLang="nb-NO" sz="25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br>
            <a:r>
              <a:rPr kumimoji="0" lang="en-US" altLang="nb-NO" sz="25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FOR NORSK </a:t>
            </a:r>
            <a:r>
              <a:rPr kumimoji="0" lang="en-US" altLang="nb-NO" b="1" i="0" u="none" strike="noStrike" cap="none" normalizeH="0" baseline="0" dirty="0">
                <a:ln>
                  <a:noFill/>
                </a:ln>
                <a:solidFill>
                  <a:srgbClr val="003250"/>
                </a:solidFill>
                <a:effectLst/>
                <a:latin typeface="Open Sans" panose="020B0606030504020204" pitchFamily="34" charset="0"/>
                <a:ea typeface="Open Sans" panose="020B0606030504020204" pitchFamily="34" charset="0"/>
                <a:cs typeface="Open Sans" panose="020B0606030504020204" pitchFamily="34" charset="0"/>
              </a:rPr>
              <a:t>SJØMAT</a:t>
            </a:r>
            <a:endParaRPr lang="en-US" b="1" dirty="0">
              <a:solidFill>
                <a:srgbClr val="00325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Plassholder for innhold 1">
            <a:extLst>
              <a:ext uri="{FF2B5EF4-FFF2-40B4-BE49-F238E27FC236}">
                <a16:creationId xmlns:a16="http://schemas.microsoft.com/office/drawing/2014/main" id="{564853A3-914A-7405-0E7C-DA2E49E2CA81}"/>
              </a:ext>
            </a:extLst>
          </p:cNvPr>
          <p:cNvSpPr>
            <a:spLocks noGrp="1"/>
          </p:cNvSpPr>
          <p:nvPr>
            <p:ph idx="1"/>
          </p:nvPr>
        </p:nvSpPr>
        <p:spPr>
          <a:xfrm>
            <a:off x="182880" y="2434201"/>
            <a:ext cx="5132829" cy="3742762"/>
          </a:xfrm>
        </p:spPr>
        <p:txBody>
          <a:bodyPr vert="horz" lIns="91440" tIns="45720" rIns="91440" bIns="45720" rtlCol="0">
            <a:normAutofit/>
          </a:bodyPr>
          <a:lstStyle/>
          <a:p>
            <a:pPr indent="-228600">
              <a:lnSpc>
                <a:spcPct val="90000"/>
              </a:lnSpc>
              <a:buFont typeface="Arial" panose="020B0604020202020204" pitchFamily="34" charset="0"/>
              <a:buChar char="•"/>
            </a:pPr>
            <a:endParaRPr lang="en-US" sz="17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indent="-228600">
              <a:lnSpc>
                <a:spcPct val="90000"/>
              </a:lnSpc>
              <a:buFont typeface="Arial" panose="020B0604020202020204" pitchFamily="34" charset="0"/>
              <a:buChar char="•"/>
            </a:pPr>
            <a:r>
              <a:rPr lang="nb-NO"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Bedre dokumentasjon </a:t>
            </a:r>
            <a:r>
              <a:rPr lang="nb-NO"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enn konkurrentene inkludert </a:t>
            </a:r>
            <a:r>
              <a:rPr lang="nb-NO"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miljøregnskap</a:t>
            </a:r>
          </a:p>
          <a:p>
            <a:pPr marL="285750" indent="-228600">
              <a:lnSpc>
                <a:spcPct val="90000"/>
              </a:lnSpc>
              <a:buFont typeface="Arial" panose="020B0604020202020204" pitchFamily="34" charset="0"/>
              <a:buChar char="•"/>
            </a:pPr>
            <a:r>
              <a:rPr lang="nb-NO"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Prestere bedre </a:t>
            </a:r>
            <a:r>
              <a:rPr lang="nb-NO"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 miljø enn andre proteinkilder</a:t>
            </a:r>
          </a:p>
          <a:p>
            <a:pPr>
              <a:lnSpc>
                <a:spcPct val="90000"/>
              </a:lnSpc>
            </a:pPr>
            <a:br>
              <a:rPr lang="nb-NO"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nb-NO"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STRATEGI:</a:t>
            </a:r>
            <a:r>
              <a:rPr lang="nb-NO"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285750" indent="-228600">
              <a:lnSpc>
                <a:spcPct val="90000"/>
              </a:lnSpc>
              <a:buFont typeface="Arial" panose="020B0604020202020204" pitchFamily="34" charset="0"/>
              <a:buChar char="•"/>
            </a:pPr>
            <a:r>
              <a:rPr lang="nb-NO"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Ha </a:t>
            </a:r>
            <a:r>
              <a:rPr lang="nb-NO"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fokus på forbedringer </a:t>
            </a:r>
          </a:p>
          <a:p>
            <a:pPr marL="285750" indent="-228600">
              <a:lnSpc>
                <a:spcPct val="90000"/>
              </a:lnSpc>
              <a:buFont typeface="Arial" panose="020B0604020202020204" pitchFamily="34" charset="0"/>
              <a:buChar char="•"/>
            </a:pPr>
            <a:r>
              <a:rPr lang="nb-NO"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Digitalisering </a:t>
            </a:r>
            <a:r>
              <a:rPr lang="nb-NO"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og deling av informasjon</a:t>
            </a:r>
          </a:p>
        </p:txBody>
      </p:sp>
    </p:spTree>
    <p:extLst>
      <p:ext uri="{BB962C8B-B14F-4D97-AF65-F5344CB8AC3E}">
        <p14:creationId xmlns:p14="http://schemas.microsoft.com/office/powerpoint/2010/main" val="116404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B85F6-57D9-4CD5-B6A9-5EC3FBA69135}"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p:cNvSpPr txBox="1"/>
          <p:nvPr/>
        </p:nvSpPr>
        <p:spPr>
          <a:xfrm>
            <a:off x="705199" y="435881"/>
            <a:ext cx="104671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«Product </a:t>
            </a:r>
            <a:r>
              <a:rPr kumimoji="0" lang="nb-NO" sz="24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Environmental</a:t>
            </a:r>
            <a:r>
              <a:rPr kumimoji="0" lang="nb-NO"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nb-NO" sz="24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Fotprint</a:t>
            </a:r>
            <a:r>
              <a:rPr kumimoji="0" lang="nb-NO"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PEF = </a:t>
            </a:r>
            <a:r>
              <a:rPr kumimoji="0" lang="nb-NO" sz="24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Livsløpsanalalyse</a:t>
            </a:r>
            <a:r>
              <a:rPr kumimoji="0" lang="nb-NO"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for Sjømat</a:t>
            </a:r>
            <a:endParaRPr kumimoji="0" lang="nb-NO" sz="4000" b="1" i="0" u="none" strike="noStrike" kern="1200" cap="none" spc="0" normalizeH="0" baseline="0" noProof="0" dirty="0">
              <a:ln>
                <a:noFill/>
              </a:ln>
              <a:solidFill>
                <a:srgbClr val="0032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3"/>
          <a:stretch>
            <a:fillRect/>
          </a:stretch>
        </p:blipFill>
        <p:spPr>
          <a:xfrm>
            <a:off x="291068" y="1143767"/>
            <a:ext cx="11609863" cy="5577708"/>
          </a:xfrm>
          <a:prstGeom prst="rect">
            <a:avLst/>
          </a:prstGeom>
        </p:spPr>
      </p:pic>
      <p:sp>
        <p:nvSpPr>
          <p:cNvPr id="3" name="TekstSylinder 2">
            <a:extLst>
              <a:ext uri="{FF2B5EF4-FFF2-40B4-BE49-F238E27FC236}">
                <a16:creationId xmlns:a16="http://schemas.microsoft.com/office/drawing/2014/main" id="{2A8E2A98-BB8B-41D5-A7CB-D943CD09AF4D}"/>
              </a:ext>
            </a:extLst>
          </p:cNvPr>
          <p:cNvSpPr txBox="1"/>
          <p:nvPr/>
        </p:nvSpPr>
        <p:spPr>
          <a:xfrm>
            <a:off x="10863369" y="5914129"/>
            <a:ext cx="679269" cy="74893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Bilde 6" descr="Et bilde som inneholder klokke, mat, skilt, tegning&#10;&#10;Beskrivelse som er generert med svært høy visshet">
            <a:extLst>
              <a:ext uri="{FF2B5EF4-FFF2-40B4-BE49-F238E27FC236}">
                <a16:creationId xmlns:a16="http://schemas.microsoft.com/office/drawing/2014/main" id="{3EF6A037-3349-4804-963A-119B2BD4D4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5237" y="6067846"/>
            <a:ext cx="1565694" cy="610620"/>
          </a:xfrm>
          <a:prstGeom prst="rect">
            <a:avLst/>
          </a:prstGeom>
        </p:spPr>
      </p:pic>
    </p:spTree>
    <p:extLst>
      <p:ext uri="{BB962C8B-B14F-4D97-AF65-F5344CB8AC3E}">
        <p14:creationId xmlns:p14="http://schemas.microsoft.com/office/powerpoint/2010/main" val="2556232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1119721-7B27-C16F-D998-DF30B8A63D74}"/>
              </a:ext>
            </a:extLst>
          </p:cNvPr>
          <p:cNvSpPr>
            <a:spLocks noGrp="1"/>
          </p:cNvSpPr>
          <p:nvPr>
            <p:ph idx="1"/>
          </p:nvPr>
        </p:nvSpPr>
        <p:spPr>
          <a:xfrm>
            <a:off x="3569877" y="1929861"/>
            <a:ext cx="7728153" cy="4320733"/>
          </a:xfrm>
        </p:spPr>
        <p:txBody>
          <a:bodyPr/>
          <a:lstStyle/>
          <a:p>
            <a:pPr marL="285750" indent="-285750">
              <a:buFont typeface="Arial" panose="020B0604020202020204" pitchFamily="34" charset="0"/>
              <a:buChar char="•"/>
            </a:pPr>
            <a:r>
              <a:rPr lang="nb-NO" sz="2400" dirty="0"/>
              <a:t>Bedre offentlig – privat samhandling for informasjonsutveksling</a:t>
            </a:r>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a:t>En god og effektiv forvaltning</a:t>
            </a:r>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a:t>Samle seg om noen få sektorplattformer</a:t>
            </a:r>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a:t>Tillit til de tjenestene som etableres</a:t>
            </a:r>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endParaRPr lang="nb-NO" sz="2400" dirty="0"/>
          </a:p>
        </p:txBody>
      </p:sp>
      <p:sp>
        <p:nvSpPr>
          <p:cNvPr id="3" name="Tittel 2">
            <a:extLst>
              <a:ext uri="{FF2B5EF4-FFF2-40B4-BE49-F238E27FC236}">
                <a16:creationId xmlns:a16="http://schemas.microsoft.com/office/drawing/2014/main" id="{32CA9681-0D69-AA71-28DB-3A1685C76BE0}"/>
              </a:ext>
            </a:extLst>
          </p:cNvPr>
          <p:cNvSpPr>
            <a:spLocks noGrp="1"/>
          </p:cNvSpPr>
          <p:nvPr>
            <p:ph type="title"/>
          </p:nvPr>
        </p:nvSpPr>
        <p:spPr/>
        <p:txBody>
          <a:bodyPr>
            <a:normAutofit fontScale="90000"/>
          </a:bodyPr>
          <a:lstStyle/>
          <a:p>
            <a:r>
              <a:rPr lang="nb-NO" dirty="0"/>
              <a:t>Hvordan lykkes med digitalt verdikjedesamarbeid innen sjømat?</a:t>
            </a:r>
          </a:p>
        </p:txBody>
      </p:sp>
    </p:spTree>
    <p:extLst>
      <p:ext uri="{BB962C8B-B14F-4D97-AF65-F5344CB8AC3E}">
        <p14:creationId xmlns:p14="http://schemas.microsoft.com/office/powerpoint/2010/main" val="3394311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202D-2F8B-423F-BA9B-7DE769C151DA}"/>
              </a:ext>
            </a:extLst>
          </p:cNvPr>
          <p:cNvSpPr>
            <a:spLocks noGrp="1"/>
          </p:cNvSpPr>
          <p:nvPr>
            <p:ph type="title"/>
          </p:nvPr>
        </p:nvSpPr>
        <p:spPr>
          <a:xfrm>
            <a:off x="838200" y="365125"/>
            <a:ext cx="8625840" cy="1325563"/>
          </a:xfrm>
        </p:spPr>
        <p:txBody>
          <a:bodyPr>
            <a:normAutofit fontScale="90000"/>
          </a:bodyPr>
          <a:lstStyle/>
          <a:p>
            <a:r>
              <a:rPr lang="nb-NO" dirty="0"/>
              <a:t>Offentlig-privat sektorutvikling er den mest effektive løsningen på store samfunnsutfordringer</a:t>
            </a:r>
            <a:endParaRPr lang="en-US" dirty="0"/>
          </a:p>
        </p:txBody>
      </p:sp>
      <p:pic>
        <p:nvPicPr>
          <p:cNvPr id="11" name="Plassholder for innhold 4" descr="Et bilde som inneholder tekst&#10;&#10;Automatisk generert beskrivelse">
            <a:extLst>
              <a:ext uri="{FF2B5EF4-FFF2-40B4-BE49-F238E27FC236}">
                <a16:creationId xmlns:a16="http://schemas.microsoft.com/office/drawing/2014/main" id="{D96E4E8B-81B2-AE68-C144-02FED142AE2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765504" y="2027940"/>
            <a:ext cx="4618392" cy="1286698"/>
          </a:xfrm>
          <a:prstGeom prst="rect">
            <a:avLst/>
          </a:prstGeom>
        </p:spPr>
      </p:pic>
      <p:pic>
        <p:nvPicPr>
          <p:cNvPr id="14" name="Picture 13">
            <a:extLst>
              <a:ext uri="{FF2B5EF4-FFF2-40B4-BE49-F238E27FC236}">
                <a16:creationId xmlns:a16="http://schemas.microsoft.com/office/drawing/2014/main" id="{CF6D9A77-26E4-A178-7B8B-F7519AB398C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816725" y="3455894"/>
            <a:ext cx="3312000" cy="1427393"/>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B1D0064D-3630-B1F5-9985-BD90E15C0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318" y="5351930"/>
            <a:ext cx="4793163" cy="627376"/>
          </a:xfrm>
          <a:prstGeom prst="rect">
            <a:avLst/>
          </a:prstGeom>
        </p:spPr>
      </p:pic>
      <p:pic>
        <p:nvPicPr>
          <p:cNvPr id="4" name="Picture 3">
            <a:extLst>
              <a:ext uri="{FF2B5EF4-FFF2-40B4-BE49-F238E27FC236}">
                <a16:creationId xmlns:a16="http://schemas.microsoft.com/office/drawing/2014/main" id="{0EE17245-1B6C-5545-27A6-DD1DB3A830D4}"/>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430660" y="1263448"/>
            <a:ext cx="3856854" cy="5482348"/>
          </a:xfrm>
          <a:prstGeom prst="rect">
            <a:avLst/>
          </a:prstGeom>
          <a:ln>
            <a:solidFill>
              <a:schemeClr val="accent3"/>
            </a:solidFill>
          </a:ln>
          <a:effectLst>
            <a:outerShdw blurRad="292100" dist="139700" dir="2700000" algn="tl" rotWithShape="0">
              <a:srgbClr val="333333">
                <a:alpha val="65000"/>
              </a:srgbClr>
            </a:outerShdw>
          </a:effectLst>
          <a:scene3d>
            <a:camera prst="perspectiveRelaxedModerately"/>
            <a:lightRig rig="threePt" dir="t"/>
          </a:scene3d>
        </p:spPr>
      </p:pic>
      <p:pic>
        <p:nvPicPr>
          <p:cNvPr id="3076" name="Picture 4">
            <a:extLst>
              <a:ext uri="{FF2B5EF4-FFF2-40B4-BE49-F238E27FC236}">
                <a16:creationId xmlns:a16="http://schemas.microsoft.com/office/drawing/2014/main" id="{7D6F1A9F-7204-C546-2294-A5D673A793C7}"/>
              </a:ext>
            </a:extLst>
          </p:cNvPr>
          <p:cNvPicPr>
            <a:picLocks noChangeAspect="1" noChangeArrowheads="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588434" y="606837"/>
            <a:ext cx="1795462" cy="728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465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EE44308E-0518-7872-8CEE-1E27E7C4DE3E}"/>
              </a:ext>
            </a:extLst>
          </p:cNvPr>
          <p:cNvPicPr>
            <a:picLocks noChangeAspect="1"/>
          </p:cNvPicPr>
          <p:nvPr/>
        </p:nvPicPr>
        <p:blipFill>
          <a:blip r:embed="rId3"/>
          <a:stretch>
            <a:fillRect/>
          </a:stretch>
        </p:blipFill>
        <p:spPr>
          <a:xfrm>
            <a:off x="3228080" y="43544"/>
            <a:ext cx="4473243" cy="6035419"/>
          </a:xfrm>
          <a:prstGeom prst="rect">
            <a:avLst/>
          </a:prstGeom>
        </p:spPr>
      </p:pic>
      <p:pic>
        <p:nvPicPr>
          <p:cNvPr id="6" name="Bilde 5">
            <a:extLst>
              <a:ext uri="{FF2B5EF4-FFF2-40B4-BE49-F238E27FC236}">
                <a16:creationId xmlns:a16="http://schemas.microsoft.com/office/drawing/2014/main" id="{A54F6FE3-A1B0-5901-051C-613D334749C7}"/>
              </a:ext>
            </a:extLst>
          </p:cNvPr>
          <p:cNvPicPr>
            <a:picLocks noChangeAspect="1"/>
          </p:cNvPicPr>
          <p:nvPr/>
        </p:nvPicPr>
        <p:blipFill>
          <a:blip r:embed="rId4"/>
          <a:stretch>
            <a:fillRect/>
          </a:stretch>
        </p:blipFill>
        <p:spPr>
          <a:xfrm>
            <a:off x="7386444" y="0"/>
            <a:ext cx="5103586" cy="4045915"/>
          </a:xfrm>
          <a:prstGeom prst="rect">
            <a:avLst/>
          </a:prstGeom>
        </p:spPr>
      </p:pic>
      <p:sp>
        <p:nvSpPr>
          <p:cNvPr id="2" name="Tittel 1">
            <a:extLst>
              <a:ext uri="{FF2B5EF4-FFF2-40B4-BE49-F238E27FC236}">
                <a16:creationId xmlns:a16="http://schemas.microsoft.com/office/drawing/2014/main" id="{D9C66B74-2295-381C-0993-CAC769890E64}"/>
              </a:ext>
            </a:extLst>
          </p:cNvPr>
          <p:cNvSpPr txBox="1">
            <a:spLocks/>
          </p:cNvSpPr>
          <p:nvPr/>
        </p:nvSpPr>
        <p:spPr>
          <a:xfrm>
            <a:off x="379825" y="919306"/>
            <a:ext cx="2265218" cy="2655166"/>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nb-NO" dirty="0"/>
              <a:t>Prosjekt-liste</a:t>
            </a:r>
          </a:p>
        </p:txBody>
      </p:sp>
    </p:spTree>
    <p:extLst>
      <p:ext uri="{BB962C8B-B14F-4D97-AF65-F5344CB8AC3E}">
        <p14:creationId xmlns:p14="http://schemas.microsoft.com/office/powerpoint/2010/main" val="2173618199"/>
      </p:ext>
    </p:extLst>
  </p:cSld>
  <p:clrMapOvr>
    <a:masterClrMapping/>
  </p:clrMapOvr>
</p:sld>
</file>

<file path=ppt/theme/theme1.xml><?xml version="1.0" encoding="utf-8"?>
<a:theme xmlns:a="http://schemas.openxmlformats.org/drawingml/2006/main" name="Office-tema">
  <a:themeElements>
    <a:clrScheme name="Egendefinert 2">
      <a:dk1>
        <a:sysClr val="windowText" lastClr="000000"/>
      </a:dk1>
      <a:lt1>
        <a:sysClr val="window" lastClr="FFFFFF"/>
      </a:lt1>
      <a:dk2>
        <a:srgbClr val="44546A"/>
      </a:dk2>
      <a:lt2>
        <a:srgbClr val="E7E6E6"/>
      </a:lt2>
      <a:accent1>
        <a:srgbClr val="4472C4"/>
      </a:accent1>
      <a:accent2>
        <a:srgbClr val="00A599"/>
      </a:accent2>
      <a:accent3>
        <a:srgbClr val="A5A5A5"/>
      </a:accent3>
      <a:accent4>
        <a:srgbClr val="00A599"/>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100" dirty="0" smtClean="0"/>
        </a:defPPr>
      </a:lstStyle>
    </a:txDef>
  </a:objectDefaults>
  <a:extraClrSchemeLst/>
</a:theme>
</file>

<file path=ppt/theme/theme4.xml><?xml version="1.0" encoding="utf-8"?>
<a:theme xmlns:a="http://schemas.openxmlformats.org/drawingml/2006/main" name="2_Office-tema">
  <a:themeElements>
    <a:clrScheme name="OPS sjømat">
      <a:dk1>
        <a:sysClr val="windowText" lastClr="000000"/>
      </a:dk1>
      <a:lt1>
        <a:sysClr val="window" lastClr="FFFFFF"/>
      </a:lt1>
      <a:dk2>
        <a:srgbClr val="44546A"/>
      </a:dk2>
      <a:lt2>
        <a:srgbClr val="E7E6E6"/>
      </a:lt2>
      <a:accent1>
        <a:srgbClr val="439ED8"/>
      </a:accent1>
      <a:accent2>
        <a:srgbClr val="E65A61"/>
      </a:accent2>
      <a:accent3>
        <a:srgbClr val="5ABDB6"/>
      </a:accent3>
      <a:accent4>
        <a:srgbClr val="A5A5A5"/>
      </a:accent4>
      <a:accent5>
        <a:srgbClr val="FFFFFF"/>
      </a:accent5>
      <a:accent6>
        <a:srgbClr val="FFFFFF"/>
      </a:accent6>
      <a:hlink>
        <a:srgbClr val="439ED8"/>
      </a:hlink>
      <a:folHlink>
        <a:srgbClr val="439ED8"/>
      </a:folHlink>
    </a:clrScheme>
    <a:fontScheme name="OPS sjømat">
      <a:majorFont>
        <a:latin typeface="Oxygen Light"/>
        <a:ea typeface=""/>
        <a:cs typeface=""/>
      </a:majorFont>
      <a:minorFont>
        <a:latin typeface="Oxyge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S sjømat presentasjon  -  Skrivebeskyttet" id="{4E014989-F145-4770-8E90-A1956FDF450C}" vid="{FC014777-F0BD-4B6F-A3FA-8583E8C32204}"/>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e626d8d-df48-4ab1-8c26-5c93572b7cb4">
      <Terms xmlns="http://schemas.microsoft.com/office/infopath/2007/PartnerControls"/>
    </lcf76f155ced4ddcb4097134ff3c332f>
    <TaxCatchAll xmlns="fb69f4e9-50ad-43c7-9586-dfae98348ec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E096829DCF8D24097824495BF642874" ma:contentTypeVersion="15" ma:contentTypeDescription="Opprett et nytt dokument." ma:contentTypeScope="" ma:versionID="34f941cdf394afafac294d77d5564175">
  <xsd:schema xmlns:xsd="http://www.w3.org/2001/XMLSchema" xmlns:xs="http://www.w3.org/2001/XMLSchema" xmlns:p="http://schemas.microsoft.com/office/2006/metadata/properties" xmlns:ns2="ee626d8d-df48-4ab1-8c26-5c93572b7cb4" xmlns:ns3="fb69f4e9-50ad-43c7-9586-dfae98348ec5" targetNamespace="http://schemas.microsoft.com/office/2006/metadata/properties" ma:root="true" ma:fieldsID="159d923045680c85ba3112e04fb77a27" ns2:_="" ns3:_="">
    <xsd:import namespace="ee626d8d-df48-4ab1-8c26-5c93572b7cb4"/>
    <xsd:import namespace="fb69f4e9-50ad-43c7-9586-dfae98348ec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626d8d-df48-4ab1-8c26-5c93572b7c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ildemerkelapper" ma:readOnly="false" ma:fieldId="{5cf76f15-5ced-4ddc-b409-7134ff3c332f}" ma:taxonomyMulti="true" ma:sspId="53ac7b7e-8fcb-443e-82a4-9bfbac99ce30"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69f4e9-50ad-43c7-9586-dfae98348ec5"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element name="TaxCatchAll" ma:index="20" nillable="true" ma:displayName="Taxonomy Catch All Column" ma:hidden="true" ma:list="{890ebdcb-dd57-40bf-a9fd-db31b9299e95}" ma:internalName="TaxCatchAll" ma:showField="CatchAllData" ma:web="fb69f4e9-50ad-43c7-9586-dfae98348e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B70591-26AA-4121-B28E-156E0561F314}">
  <ds:schemaRefs>
    <ds:schemaRef ds:uri="http://schemas.microsoft.com/office/2006/metadata/properties"/>
    <ds:schemaRef ds:uri="http://schemas.microsoft.com/office/infopath/2007/PartnerControls"/>
    <ds:schemaRef ds:uri="ee626d8d-df48-4ab1-8c26-5c93572b7cb4"/>
    <ds:schemaRef ds:uri="fb69f4e9-50ad-43c7-9586-dfae98348ec5"/>
  </ds:schemaRefs>
</ds:datastoreItem>
</file>

<file path=customXml/itemProps2.xml><?xml version="1.0" encoding="utf-8"?>
<ds:datastoreItem xmlns:ds="http://schemas.openxmlformats.org/officeDocument/2006/customXml" ds:itemID="{3F1B8552-EEFC-4BDA-9A53-C57460CD04A8}">
  <ds:schemaRefs>
    <ds:schemaRef ds:uri="http://schemas.microsoft.com/sharepoint/v3/contenttype/forms"/>
  </ds:schemaRefs>
</ds:datastoreItem>
</file>

<file path=customXml/itemProps3.xml><?xml version="1.0" encoding="utf-8"?>
<ds:datastoreItem xmlns:ds="http://schemas.openxmlformats.org/officeDocument/2006/customXml" ds:itemID="{E3C582F4-D39C-45CD-AE40-889405199542}"/>
</file>

<file path=docProps/app.xml><?xml version="1.0" encoding="utf-8"?>
<Properties xmlns="http://schemas.openxmlformats.org/officeDocument/2006/extended-properties" xmlns:vt="http://schemas.openxmlformats.org/officeDocument/2006/docPropsVTypes">
  <TotalTime>1149</TotalTime>
  <Words>1621</Words>
  <Application>Microsoft Office PowerPoint</Application>
  <PresentationFormat>Widescreen</PresentationFormat>
  <Paragraphs>217</Paragraphs>
  <Slides>18</Slides>
  <Notes>14</Notes>
  <HiddenSlides>3</HiddenSlides>
  <MMClips>0</MMClips>
  <ScaleCrop>false</ScaleCrop>
  <HeadingPairs>
    <vt:vector size="4" baseType="variant">
      <vt:variant>
        <vt:lpstr>Tema</vt:lpstr>
      </vt:variant>
      <vt:variant>
        <vt:i4>4</vt:i4>
      </vt:variant>
      <vt:variant>
        <vt:lpstr>Lysbildetitler</vt:lpstr>
      </vt:variant>
      <vt:variant>
        <vt:i4>18</vt:i4>
      </vt:variant>
    </vt:vector>
  </HeadingPairs>
  <TitlesOfParts>
    <vt:vector size="22" baseType="lpstr">
      <vt:lpstr>Office-tema</vt:lpstr>
      <vt:lpstr>1_Office-tema</vt:lpstr>
      <vt:lpstr>1_Simple Light</vt:lpstr>
      <vt:lpstr>2_Office-tema</vt:lpstr>
      <vt:lpstr>Digitalt verdikjedesamarbeid innen sjømat</vt:lpstr>
      <vt:lpstr>PowerPoint-presentasjon</vt:lpstr>
      <vt:lpstr>Økte krav til dokumentasjon og åpenhet i sjømatnæringen</vt:lpstr>
      <vt:lpstr>PowerPoint-presentasjon</vt:lpstr>
      <vt:lpstr>MULIGE KONKURRANSEFORDELER  FOR NORSK SJØMAT</vt:lpstr>
      <vt:lpstr>PowerPoint-presentasjon</vt:lpstr>
      <vt:lpstr>Hvordan lykkes med digitalt verdikjedesamarbeid innen sjømat?</vt:lpstr>
      <vt:lpstr>Offentlig-privat sektorutvikling er den mest effektive løsningen på store samfunnsutfordringer</vt:lpstr>
      <vt:lpstr>PowerPoint-presentasjon</vt:lpstr>
      <vt:lpstr>Helt avhengig av en «god forvaltning»</vt:lpstr>
      <vt:lpstr>Sektorplattformer – for deling av data</vt:lpstr>
      <vt:lpstr>Krav til datadelingstjenesten</vt:lpstr>
      <vt:lpstr>Tillit: Følge internasjonale retningslinjer</vt:lpstr>
      <vt:lpstr>Verdikjeden for insektproduksjon</vt:lpstr>
      <vt:lpstr>Våre forventninger til en ny digitaliseringsstrategi</vt:lpstr>
      <vt:lpstr>Hvem tar jobben?</vt:lpstr>
      <vt:lpstr>PowerPoint-presentasjon</vt:lpstr>
      <vt:lpstr>Hvorfor en privat sektorplattform for havbruk?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Privat datadeling i havbruksnæringen</dc:title>
  <dc:creator>Jon Arne Grøttum</dc:creator>
  <cp:lastModifiedBy>Jon Arne Grøttum</cp:lastModifiedBy>
  <cp:revision>4</cp:revision>
  <dcterms:created xsi:type="dcterms:W3CDTF">2023-08-21T08:54:51Z</dcterms:created>
  <dcterms:modified xsi:type="dcterms:W3CDTF">2023-09-13T06:13:00Z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0x0101001E096829DCF8D24097824495BF642874</vt:lpwstr>
  </property>
</Properties>
</file>