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4" r:id="rId2"/>
    <p:sldMasterId id="2147483738" r:id="rId3"/>
  </p:sldMasterIdLst>
  <p:notesMasterIdLst>
    <p:notesMasterId r:id="rId35"/>
  </p:notesMasterIdLst>
  <p:handoutMasterIdLst>
    <p:handoutMasterId r:id="rId36"/>
  </p:handoutMasterIdLst>
  <p:sldIdLst>
    <p:sldId id="280" r:id="rId4"/>
    <p:sldId id="299" r:id="rId5"/>
    <p:sldId id="284" r:id="rId6"/>
    <p:sldId id="259" r:id="rId7"/>
    <p:sldId id="29617" r:id="rId8"/>
    <p:sldId id="29705" r:id="rId9"/>
    <p:sldId id="29616" r:id="rId10"/>
    <p:sldId id="29703" r:id="rId11"/>
    <p:sldId id="314" r:id="rId12"/>
    <p:sldId id="316" r:id="rId13"/>
    <p:sldId id="29704" r:id="rId14"/>
    <p:sldId id="320" r:id="rId15"/>
    <p:sldId id="29710" r:id="rId16"/>
    <p:sldId id="305" r:id="rId17"/>
    <p:sldId id="302" r:id="rId18"/>
    <p:sldId id="306" r:id="rId19"/>
    <p:sldId id="313" r:id="rId20"/>
    <p:sldId id="318" r:id="rId21"/>
    <p:sldId id="311" r:id="rId22"/>
    <p:sldId id="29691" r:id="rId23"/>
    <p:sldId id="29671" r:id="rId24"/>
    <p:sldId id="29680" r:id="rId25"/>
    <p:sldId id="29690" r:id="rId26"/>
    <p:sldId id="29684" r:id="rId27"/>
    <p:sldId id="29706" r:id="rId28"/>
    <p:sldId id="29702" r:id="rId29"/>
    <p:sldId id="29707" r:id="rId30"/>
    <p:sldId id="29711" r:id="rId31"/>
    <p:sldId id="29708" r:id="rId32"/>
    <p:sldId id="29709" r:id="rId33"/>
    <p:sldId id="297" r:id="rId34"/>
  </p:sldIdLst>
  <p:sldSz cx="16254413" cy="9144000"/>
  <p:notesSz cx="6858000" cy="9144000"/>
  <p:defaultTextStyle>
    <a:defPPr>
      <a:defRPr lang="nb-NO"/>
    </a:defPPr>
    <a:lvl1pPr marL="0" algn="l" defTabSz="1149949" rtl="0" eaLnBrk="1" latinLnBrk="0" hangingPunct="1">
      <a:defRPr sz="2264" kern="1200">
        <a:solidFill>
          <a:schemeClr val="tx1"/>
        </a:solidFill>
        <a:latin typeface="+mn-lt"/>
        <a:ea typeface="+mn-ea"/>
        <a:cs typeface="+mn-cs"/>
      </a:defRPr>
    </a:lvl1pPr>
    <a:lvl2pPr marL="574975" algn="l" defTabSz="1149949" rtl="0" eaLnBrk="1" latinLnBrk="0" hangingPunct="1">
      <a:defRPr sz="2264" kern="1200">
        <a:solidFill>
          <a:schemeClr val="tx1"/>
        </a:solidFill>
        <a:latin typeface="+mn-lt"/>
        <a:ea typeface="+mn-ea"/>
        <a:cs typeface="+mn-cs"/>
      </a:defRPr>
    </a:lvl2pPr>
    <a:lvl3pPr marL="1149949" algn="l" defTabSz="1149949" rtl="0" eaLnBrk="1" latinLnBrk="0" hangingPunct="1">
      <a:defRPr sz="2264" kern="1200">
        <a:solidFill>
          <a:schemeClr val="tx1"/>
        </a:solidFill>
        <a:latin typeface="+mn-lt"/>
        <a:ea typeface="+mn-ea"/>
        <a:cs typeface="+mn-cs"/>
      </a:defRPr>
    </a:lvl3pPr>
    <a:lvl4pPr marL="1724924" algn="l" defTabSz="1149949" rtl="0" eaLnBrk="1" latinLnBrk="0" hangingPunct="1">
      <a:defRPr sz="2264" kern="1200">
        <a:solidFill>
          <a:schemeClr val="tx1"/>
        </a:solidFill>
        <a:latin typeface="+mn-lt"/>
        <a:ea typeface="+mn-ea"/>
        <a:cs typeface="+mn-cs"/>
      </a:defRPr>
    </a:lvl4pPr>
    <a:lvl5pPr marL="2299899" algn="l" defTabSz="1149949" rtl="0" eaLnBrk="1" latinLnBrk="0" hangingPunct="1">
      <a:defRPr sz="2264" kern="1200">
        <a:solidFill>
          <a:schemeClr val="tx1"/>
        </a:solidFill>
        <a:latin typeface="+mn-lt"/>
        <a:ea typeface="+mn-ea"/>
        <a:cs typeface="+mn-cs"/>
      </a:defRPr>
    </a:lvl5pPr>
    <a:lvl6pPr marL="2874874" algn="l" defTabSz="1149949" rtl="0" eaLnBrk="1" latinLnBrk="0" hangingPunct="1">
      <a:defRPr sz="2264" kern="1200">
        <a:solidFill>
          <a:schemeClr val="tx1"/>
        </a:solidFill>
        <a:latin typeface="+mn-lt"/>
        <a:ea typeface="+mn-ea"/>
        <a:cs typeface="+mn-cs"/>
      </a:defRPr>
    </a:lvl6pPr>
    <a:lvl7pPr marL="3449848" algn="l" defTabSz="1149949" rtl="0" eaLnBrk="1" latinLnBrk="0" hangingPunct="1">
      <a:defRPr sz="2264" kern="1200">
        <a:solidFill>
          <a:schemeClr val="tx1"/>
        </a:solidFill>
        <a:latin typeface="+mn-lt"/>
        <a:ea typeface="+mn-ea"/>
        <a:cs typeface="+mn-cs"/>
      </a:defRPr>
    </a:lvl7pPr>
    <a:lvl8pPr marL="4024823" algn="l" defTabSz="1149949" rtl="0" eaLnBrk="1" latinLnBrk="0" hangingPunct="1">
      <a:defRPr sz="2264" kern="1200">
        <a:solidFill>
          <a:schemeClr val="tx1"/>
        </a:solidFill>
        <a:latin typeface="+mn-lt"/>
        <a:ea typeface="+mn-ea"/>
        <a:cs typeface="+mn-cs"/>
      </a:defRPr>
    </a:lvl8pPr>
    <a:lvl9pPr marL="4599798" algn="l" defTabSz="1149949" rtl="0" eaLnBrk="1" latinLnBrk="0" hangingPunct="1">
      <a:defRPr sz="2264"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B3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983994-4B0A-43DE-AB09-E373FB4AE956}" v="711" dt="2021-11-23T10:35:08.136"/>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ddels stil 2 – uthev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iddels stil 2 – uthev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iddels stil 2 – uthevin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ddels stil 2 – uthev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Mørk stil 2 – utheving 5 / utheving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57" autoAdjust="0"/>
    <p:restoredTop sz="78990" autoAdjust="0"/>
  </p:normalViewPr>
  <p:slideViewPr>
    <p:cSldViewPr snapToGrid="0">
      <p:cViewPr varScale="1">
        <p:scale>
          <a:sx n="47" d="100"/>
          <a:sy n="47" d="100"/>
        </p:scale>
        <p:origin x="1560" y="48"/>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42"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gen, Erik" userId="21bbe2ec-0a78-4d08-a98f-74e919d393dd" providerId="ADAL" clId="{E7983994-4B0A-43DE-AB09-E373FB4AE956}"/>
    <pc:docChg chg="undo redo custSel addSld delSld modSld sldOrd">
      <pc:chgData name="Hagen, Erik" userId="21bbe2ec-0a78-4d08-a98f-74e919d393dd" providerId="ADAL" clId="{E7983994-4B0A-43DE-AB09-E373FB4AE956}" dt="2021-11-25T09:06:54.516" v="13192" actId="20577"/>
      <pc:docMkLst>
        <pc:docMk/>
      </pc:docMkLst>
      <pc:sldChg chg="addSp delSp modSp add mod ord modTransition modAnim modNotesTx">
        <pc:chgData name="Hagen, Erik" userId="21bbe2ec-0a78-4d08-a98f-74e919d393dd" providerId="ADAL" clId="{E7983994-4B0A-43DE-AB09-E373FB4AE956}" dt="2021-11-25T09:02:26.376" v="12910" actId="20577"/>
        <pc:sldMkLst>
          <pc:docMk/>
          <pc:sldMk cId="4245133472" sldId="259"/>
        </pc:sldMkLst>
        <pc:spChg chg="add del mod">
          <ac:chgData name="Hagen, Erik" userId="21bbe2ec-0a78-4d08-a98f-74e919d393dd" providerId="ADAL" clId="{E7983994-4B0A-43DE-AB09-E373FB4AE956}" dt="2021-11-21T22:59:47.413" v="4375" actId="478"/>
          <ac:spMkLst>
            <pc:docMk/>
            <pc:sldMk cId="4245133472" sldId="259"/>
            <ac:spMk id="2" creationId="{E9D06B3E-019E-4710-9265-8A852392C1AC}"/>
          </ac:spMkLst>
        </pc:spChg>
        <pc:spChg chg="add mod">
          <ac:chgData name="Hagen, Erik" userId="21bbe2ec-0a78-4d08-a98f-74e919d393dd" providerId="ADAL" clId="{E7983994-4B0A-43DE-AB09-E373FB4AE956}" dt="2021-11-22T12:14:34.272" v="8497" actId="113"/>
          <ac:spMkLst>
            <pc:docMk/>
            <pc:sldMk cId="4245133472" sldId="259"/>
            <ac:spMk id="4" creationId="{4A0B998C-55BB-44E1-87E5-2AF145459F44}"/>
          </ac:spMkLst>
        </pc:spChg>
        <pc:spChg chg="add mod">
          <ac:chgData name="Hagen, Erik" userId="21bbe2ec-0a78-4d08-a98f-74e919d393dd" providerId="ADAL" clId="{E7983994-4B0A-43DE-AB09-E373FB4AE956}" dt="2021-11-21T23:03:21.190" v="4441" actId="1036"/>
          <ac:spMkLst>
            <pc:docMk/>
            <pc:sldMk cId="4245133472" sldId="259"/>
            <ac:spMk id="8" creationId="{B2853BF8-B8C2-4B60-84E3-CE5B7A3BB217}"/>
          </ac:spMkLst>
        </pc:spChg>
        <pc:picChg chg="add del mod">
          <ac:chgData name="Hagen, Erik" userId="21bbe2ec-0a78-4d08-a98f-74e919d393dd" providerId="ADAL" clId="{E7983994-4B0A-43DE-AB09-E373FB4AE956}" dt="2021-11-21T23:02:16.471" v="4426" actId="478"/>
          <ac:picMkLst>
            <pc:docMk/>
            <pc:sldMk cId="4245133472" sldId="259"/>
            <ac:picMk id="5" creationId="{AD1085D3-45E0-4EF8-882D-E09017EEC058}"/>
          </ac:picMkLst>
        </pc:picChg>
        <pc:picChg chg="mod">
          <ac:chgData name="Hagen, Erik" userId="21bbe2ec-0a78-4d08-a98f-74e919d393dd" providerId="ADAL" clId="{E7983994-4B0A-43DE-AB09-E373FB4AE956}" dt="2021-11-21T23:50:05.263" v="6892" actId="1076"/>
          <ac:picMkLst>
            <pc:docMk/>
            <pc:sldMk cId="4245133472" sldId="259"/>
            <ac:picMk id="2050" creationId="{AEB9728D-1437-4F72-839C-29083E390742}"/>
          </ac:picMkLst>
        </pc:picChg>
      </pc:sldChg>
      <pc:sldChg chg="addSp delSp modSp add del mod ord modTransition modAnim">
        <pc:chgData name="Hagen, Erik" userId="21bbe2ec-0a78-4d08-a98f-74e919d393dd" providerId="ADAL" clId="{E7983994-4B0A-43DE-AB09-E373FB4AE956}" dt="2021-11-23T10:13:59.867" v="12734" actId="47"/>
        <pc:sldMkLst>
          <pc:docMk/>
          <pc:sldMk cId="2695687060" sldId="260"/>
        </pc:sldMkLst>
        <pc:spChg chg="add mod">
          <ac:chgData name="Hagen, Erik" userId="21bbe2ec-0a78-4d08-a98f-74e919d393dd" providerId="ADAL" clId="{E7983994-4B0A-43DE-AB09-E373FB4AE956}" dt="2021-11-23T01:45:34.775" v="12555" actId="113"/>
          <ac:spMkLst>
            <pc:docMk/>
            <pc:sldMk cId="2695687060" sldId="260"/>
            <ac:spMk id="2" creationId="{42E8A86E-FCA8-4B11-8FA7-088D3A069323}"/>
          </ac:spMkLst>
        </pc:spChg>
        <pc:spChg chg="add del mod">
          <ac:chgData name="Hagen, Erik" userId="21bbe2ec-0a78-4d08-a98f-74e919d393dd" providerId="ADAL" clId="{E7983994-4B0A-43DE-AB09-E373FB4AE956}" dt="2021-11-21T23:03:31.025" v="4442" actId="478"/>
          <ac:spMkLst>
            <pc:docMk/>
            <pc:sldMk cId="2695687060" sldId="260"/>
            <ac:spMk id="4" creationId="{E0CEC5D6-C1DB-49AD-9518-7C8CA62B679E}"/>
          </ac:spMkLst>
        </pc:spChg>
        <pc:spChg chg="add mod">
          <ac:chgData name="Hagen, Erik" userId="21bbe2ec-0a78-4d08-a98f-74e919d393dd" providerId="ADAL" clId="{E7983994-4B0A-43DE-AB09-E373FB4AE956}" dt="2021-11-21T23:03:31.471" v="4443"/>
          <ac:spMkLst>
            <pc:docMk/>
            <pc:sldMk cId="2695687060" sldId="260"/>
            <ac:spMk id="5" creationId="{FF23CC8F-834C-427C-9FE8-6BA168AADF14}"/>
          </ac:spMkLst>
        </pc:spChg>
        <pc:picChg chg="mod">
          <ac:chgData name="Hagen, Erik" userId="21bbe2ec-0a78-4d08-a98f-74e919d393dd" providerId="ADAL" clId="{E7983994-4B0A-43DE-AB09-E373FB4AE956}" dt="2021-11-21T23:49:55.609" v="6891" actId="1076"/>
          <ac:picMkLst>
            <pc:docMk/>
            <pc:sldMk cId="2695687060" sldId="260"/>
            <ac:picMk id="3" creationId="{37F9FF26-77FF-40B7-A176-BB8F4118123E}"/>
          </ac:picMkLst>
        </pc:picChg>
      </pc:sldChg>
      <pc:sldChg chg="addSp delSp modSp mod modAnim modNotesTx">
        <pc:chgData name="Hagen, Erik" userId="21bbe2ec-0a78-4d08-a98f-74e919d393dd" providerId="ADAL" clId="{E7983994-4B0A-43DE-AB09-E373FB4AE956}" dt="2021-11-23T00:42:16.486" v="11420" actId="20577"/>
        <pc:sldMkLst>
          <pc:docMk/>
          <pc:sldMk cId="2925050810" sldId="280"/>
        </pc:sldMkLst>
        <pc:spChg chg="add del mod">
          <ac:chgData name="Hagen, Erik" userId="21bbe2ec-0a78-4d08-a98f-74e919d393dd" providerId="ADAL" clId="{E7983994-4B0A-43DE-AB09-E373FB4AE956}" dt="2021-11-22T05:39:44.309" v="7755"/>
          <ac:spMkLst>
            <pc:docMk/>
            <pc:sldMk cId="2925050810" sldId="280"/>
            <ac:spMk id="2" creationId="{A446F087-BCAE-4D4D-8D3B-5EDD76F2E429}"/>
          </ac:spMkLst>
        </pc:spChg>
        <pc:spChg chg="mod">
          <ac:chgData name="Hagen, Erik" userId="21bbe2ec-0a78-4d08-a98f-74e919d393dd" providerId="ADAL" clId="{E7983994-4B0A-43DE-AB09-E373FB4AE956}" dt="2021-11-23T00:31:32.406" v="10753" actId="1076"/>
          <ac:spMkLst>
            <pc:docMk/>
            <pc:sldMk cId="2925050810" sldId="280"/>
            <ac:spMk id="3" creationId="{B8C20A48-9FA4-4C14-A361-E46B3567FA82}"/>
          </ac:spMkLst>
        </pc:spChg>
        <pc:spChg chg="add mod">
          <ac:chgData name="Hagen, Erik" userId="21bbe2ec-0a78-4d08-a98f-74e919d393dd" providerId="ADAL" clId="{E7983994-4B0A-43DE-AB09-E373FB4AE956}" dt="2021-11-23T00:31:54.250" v="10757" actId="1076"/>
          <ac:spMkLst>
            <pc:docMk/>
            <pc:sldMk cId="2925050810" sldId="280"/>
            <ac:spMk id="4" creationId="{4463DD20-D241-402D-9763-C3BD15CF7FB0}"/>
          </ac:spMkLst>
        </pc:spChg>
        <pc:picChg chg="add mod">
          <ac:chgData name="Hagen, Erik" userId="21bbe2ec-0a78-4d08-a98f-74e919d393dd" providerId="ADAL" clId="{E7983994-4B0A-43DE-AB09-E373FB4AE956}" dt="2021-11-22T05:39:53.185" v="7757" actId="14100"/>
          <ac:picMkLst>
            <pc:docMk/>
            <pc:sldMk cId="2925050810" sldId="280"/>
            <ac:picMk id="1026" creationId="{702C6E68-630F-475F-874D-9C25C43E017A}"/>
          </ac:picMkLst>
        </pc:picChg>
      </pc:sldChg>
      <pc:sldChg chg="del">
        <pc:chgData name="Hagen, Erik" userId="21bbe2ec-0a78-4d08-a98f-74e919d393dd" providerId="ADAL" clId="{E7983994-4B0A-43DE-AB09-E373FB4AE956}" dt="2021-11-19T17:38:05.724" v="1" actId="47"/>
        <pc:sldMkLst>
          <pc:docMk/>
          <pc:sldMk cId="859785837" sldId="282"/>
        </pc:sldMkLst>
      </pc:sldChg>
      <pc:sldChg chg="del">
        <pc:chgData name="Hagen, Erik" userId="21bbe2ec-0a78-4d08-a98f-74e919d393dd" providerId="ADAL" clId="{E7983994-4B0A-43DE-AB09-E373FB4AE956}" dt="2021-11-19T17:38:11.901" v="2" actId="47"/>
        <pc:sldMkLst>
          <pc:docMk/>
          <pc:sldMk cId="1084461872" sldId="283"/>
        </pc:sldMkLst>
      </pc:sldChg>
      <pc:sldChg chg="modSp mod ord">
        <pc:chgData name="Hagen, Erik" userId="21bbe2ec-0a78-4d08-a98f-74e919d393dd" providerId="ADAL" clId="{E7983994-4B0A-43DE-AB09-E373FB4AE956}" dt="2021-11-22T12:13:04.758" v="8488"/>
        <pc:sldMkLst>
          <pc:docMk/>
          <pc:sldMk cId="3753658221" sldId="284"/>
        </pc:sldMkLst>
        <pc:spChg chg="mod">
          <ac:chgData name="Hagen, Erik" userId="21bbe2ec-0a78-4d08-a98f-74e919d393dd" providerId="ADAL" clId="{E7983994-4B0A-43DE-AB09-E373FB4AE956}" dt="2021-11-22T00:00:01.995" v="7344" actId="20577"/>
          <ac:spMkLst>
            <pc:docMk/>
            <pc:sldMk cId="3753658221" sldId="284"/>
            <ac:spMk id="3" creationId="{B28B22FB-116B-42BF-894F-3A6B4435032D}"/>
          </ac:spMkLst>
        </pc:spChg>
      </pc:sldChg>
      <pc:sldChg chg="del">
        <pc:chgData name="Hagen, Erik" userId="21bbe2ec-0a78-4d08-a98f-74e919d393dd" providerId="ADAL" clId="{E7983994-4B0A-43DE-AB09-E373FB4AE956}" dt="2021-11-19T17:38:23.101" v="3" actId="47"/>
        <pc:sldMkLst>
          <pc:docMk/>
          <pc:sldMk cId="172639771" sldId="285"/>
        </pc:sldMkLst>
      </pc:sldChg>
      <pc:sldChg chg="del">
        <pc:chgData name="Hagen, Erik" userId="21bbe2ec-0a78-4d08-a98f-74e919d393dd" providerId="ADAL" clId="{E7983994-4B0A-43DE-AB09-E373FB4AE956}" dt="2021-11-19T17:38:24.120" v="4" actId="47"/>
        <pc:sldMkLst>
          <pc:docMk/>
          <pc:sldMk cId="2066118569" sldId="286"/>
        </pc:sldMkLst>
      </pc:sldChg>
      <pc:sldChg chg="del">
        <pc:chgData name="Hagen, Erik" userId="21bbe2ec-0a78-4d08-a98f-74e919d393dd" providerId="ADAL" clId="{E7983994-4B0A-43DE-AB09-E373FB4AE956}" dt="2021-11-19T17:38:25.068" v="5" actId="47"/>
        <pc:sldMkLst>
          <pc:docMk/>
          <pc:sldMk cId="1951729492" sldId="287"/>
        </pc:sldMkLst>
      </pc:sldChg>
      <pc:sldChg chg="del">
        <pc:chgData name="Hagen, Erik" userId="21bbe2ec-0a78-4d08-a98f-74e919d393dd" providerId="ADAL" clId="{E7983994-4B0A-43DE-AB09-E373FB4AE956}" dt="2021-11-19T17:38:26.086" v="6" actId="47"/>
        <pc:sldMkLst>
          <pc:docMk/>
          <pc:sldMk cId="1060084749" sldId="288"/>
        </pc:sldMkLst>
      </pc:sldChg>
      <pc:sldChg chg="del">
        <pc:chgData name="Hagen, Erik" userId="21bbe2ec-0a78-4d08-a98f-74e919d393dd" providerId="ADAL" clId="{E7983994-4B0A-43DE-AB09-E373FB4AE956}" dt="2021-11-19T17:38:27.753" v="7" actId="47"/>
        <pc:sldMkLst>
          <pc:docMk/>
          <pc:sldMk cId="1149080280" sldId="289"/>
        </pc:sldMkLst>
      </pc:sldChg>
      <pc:sldChg chg="del ord">
        <pc:chgData name="Hagen, Erik" userId="21bbe2ec-0a78-4d08-a98f-74e919d393dd" providerId="ADAL" clId="{E7983994-4B0A-43DE-AB09-E373FB4AE956}" dt="2021-11-23T10:20:41.356" v="12792" actId="47"/>
        <pc:sldMkLst>
          <pc:docMk/>
          <pc:sldMk cId="2103478699" sldId="291"/>
        </pc:sldMkLst>
      </pc:sldChg>
      <pc:sldChg chg="del ord">
        <pc:chgData name="Hagen, Erik" userId="21bbe2ec-0a78-4d08-a98f-74e919d393dd" providerId="ADAL" clId="{E7983994-4B0A-43DE-AB09-E373FB4AE956}" dt="2021-11-23T10:20:41.356" v="12792" actId="47"/>
        <pc:sldMkLst>
          <pc:docMk/>
          <pc:sldMk cId="1181040066" sldId="292"/>
        </pc:sldMkLst>
      </pc:sldChg>
      <pc:sldChg chg="del">
        <pc:chgData name="Hagen, Erik" userId="21bbe2ec-0a78-4d08-a98f-74e919d393dd" providerId="ADAL" clId="{E7983994-4B0A-43DE-AB09-E373FB4AE956}" dt="2021-11-19T17:38:44.745" v="8" actId="47"/>
        <pc:sldMkLst>
          <pc:docMk/>
          <pc:sldMk cId="1098845349" sldId="293"/>
        </pc:sldMkLst>
      </pc:sldChg>
      <pc:sldChg chg="del">
        <pc:chgData name="Hagen, Erik" userId="21bbe2ec-0a78-4d08-a98f-74e919d393dd" providerId="ADAL" clId="{E7983994-4B0A-43DE-AB09-E373FB4AE956}" dt="2021-11-19T17:38:46.323" v="9" actId="47"/>
        <pc:sldMkLst>
          <pc:docMk/>
          <pc:sldMk cId="3418911779" sldId="294"/>
        </pc:sldMkLst>
      </pc:sldChg>
      <pc:sldChg chg="del">
        <pc:chgData name="Hagen, Erik" userId="21bbe2ec-0a78-4d08-a98f-74e919d393dd" providerId="ADAL" clId="{E7983994-4B0A-43DE-AB09-E373FB4AE956}" dt="2021-11-19T17:38:49.288" v="10" actId="47"/>
        <pc:sldMkLst>
          <pc:docMk/>
          <pc:sldMk cId="2263761623" sldId="295"/>
        </pc:sldMkLst>
      </pc:sldChg>
      <pc:sldChg chg="del">
        <pc:chgData name="Hagen, Erik" userId="21bbe2ec-0a78-4d08-a98f-74e919d393dd" providerId="ADAL" clId="{E7983994-4B0A-43DE-AB09-E373FB4AE956}" dt="2021-11-19T17:38:51.373" v="11" actId="47"/>
        <pc:sldMkLst>
          <pc:docMk/>
          <pc:sldMk cId="464737896" sldId="296"/>
        </pc:sldMkLst>
      </pc:sldChg>
      <pc:sldChg chg="addSp delSp modSp del mod ord modNotesTx">
        <pc:chgData name="Hagen, Erik" userId="21bbe2ec-0a78-4d08-a98f-74e919d393dd" providerId="ADAL" clId="{E7983994-4B0A-43DE-AB09-E373FB4AE956}" dt="2021-11-23T01:05:11.328" v="11805" actId="47"/>
        <pc:sldMkLst>
          <pc:docMk/>
          <pc:sldMk cId="2745545426" sldId="298"/>
        </pc:sldMkLst>
        <pc:spChg chg="mod">
          <ac:chgData name="Hagen, Erik" userId="21bbe2ec-0a78-4d08-a98f-74e919d393dd" providerId="ADAL" clId="{E7983994-4B0A-43DE-AB09-E373FB4AE956}" dt="2021-11-19T20:51:16.987" v="783" actId="20577"/>
          <ac:spMkLst>
            <pc:docMk/>
            <pc:sldMk cId="2745545426" sldId="298"/>
            <ac:spMk id="3" creationId="{6B4CFAB8-A838-4DB4-9480-5788FBC0BE94}"/>
          </ac:spMkLst>
        </pc:spChg>
        <pc:spChg chg="add del mod">
          <ac:chgData name="Hagen, Erik" userId="21bbe2ec-0a78-4d08-a98f-74e919d393dd" providerId="ADAL" clId="{E7983994-4B0A-43DE-AB09-E373FB4AE956}" dt="2021-11-19T20:43:21.975" v="746" actId="478"/>
          <ac:spMkLst>
            <pc:docMk/>
            <pc:sldMk cId="2745545426" sldId="298"/>
            <ac:spMk id="5" creationId="{619D1FD4-BF00-46F3-9DD0-BA699C28AC06}"/>
          </ac:spMkLst>
        </pc:spChg>
        <pc:spChg chg="add mod">
          <ac:chgData name="Hagen, Erik" userId="21bbe2ec-0a78-4d08-a98f-74e919d393dd" providerId="ADAL" clId="{E7983994-4B0A-43DE-AB09-E373FB4AE956}" dt="2021-11-19T20:58:15.437" v="790" actId="20577"/>
          <ac:spMkLst>
            <pc:docMk/>
            <pc:sldMk cId="2745545426" sldId="298"/>
            <ac:spMk id="6" creationId="{AB274C91-0391-4BAD-8486-38BEC98F44EC}"/>
          </ac:spMkLst>
        </pc:spChg>
        <pc:spChg chg="add mod">
          <ac:chgData name="Hagen, Erik" userId="21bbe2ec-0a78-4d08-a98f-74e919d393dd" providerId="ADAL" clId="{E7983994-4B0A-43DE-AB09-E373FB4AE956}" dt="2021-11-22T23:49:22.633" v="10353" actId="13926"/>
          <ac:spMkLst>
            <pc:docMk/>
            <pc:sldMk cId="2745545426" sldId="298"/>
            <ac:spMk id="7" creationId="{D429C6B7-D57E-4377-980F-56D3FE3F7165}"/>
          </ac:spMkLst>
        </pc:spChg>
        <pc:spChg chg="add mod">
          <ac:chgData name="Hagen, Erik" userId="21bbe2ec-0a78-4d08-a98f-74e919d393dd" providerId="ADAL" clId="{E7983994-4B0A-43DE-AB09-E373FB4AE956}" dt="2021-11-19T20:45:16.035" v="756" actId="207"/>
          <ac:spMkLst>
            <pc:docMk/>
            <pc:sldMk cId="2745545426" sldId="298"/>
            <ac:spMk id="8" creationId="{5A019BC8-3FBB-47C4-8EAA-5922DD87E19A}"/>
          </ac:spMkLst>
        </pc:spChg>
        <pc:picChg chg="add mod">
          <ac:chgData name="Hagen, Erik" userId="21bbe2ec-0a78-4d08-a98f-74e919d393dd" providerId="ADAL" clId="{E7983994-4B0A-43DE-AB09-E373FB4AE956}" dt="2021-11-19T20:43:05.754" v="744" actId="1076"/>
          <ac:picMkLst>
            <pc:docMk/>
            <pc:sldMk cId="2745545426" sldId="298"/>
            <ac:picMk id="4" creationId="{FF775342-0847-439D-AFF4-B9E1759104F9}"/>
          </ac:picMkLst>
        </pc:picChg>
        <pc:picChg chg="add mod">
          <ac:chgData name="Hagen, Erik" userId="21bbe2ec-0a78-4d08-a98f-74e919d393dd" providerId="ADAL" clId="{E7983994-4B0A-43DE-AB09-E373FB4AE956}" dt="2021-11-19T21:11:35.619" v="894" actId="1076"/>
          <ac:picMkLst>
            <pc:docMk/>
            <pc:sldMk cId="2745545426" sldId="298"/>
            <ac:picMk id="10" creationId="{2E36A693-4D20-445D-AFAE-DBA839A129A4}"/>
          </ac:picMkLst>
        </pc:picChg>
      </pc:sldChg>
      <pc:sldChg chg="addSp delSp modSp add mod ord modNotesTx">
        <pc:chgData name="Hagen, Erik" userId="21bbe2ec-0a78-4d08-a98f-74e919d393dd" providerId="ADAL" clId="{E7983994-4B0A-43DE-AB09-E373FB4AE956}" dt="2021-11-23T10:27:52.564" v="12829" actId="20577"/>
        <pc:sldMkLst>
          <pc:docMk/>
          <pc:sldMk cId="1319317004" sldId="299"/>
        </pc:sldMkLst>
        <pc:spChg chg="add mod">
          <ac:chgData name="Hagen, Erik" userId="21bbe2ec-0a78-4d08-a98f-74e919d393dd" providerId="ADAL" clId="{E7983994-4B0A-43DE-AB09-E373FB4AE956}" dt="2021-11-23T00:33:47.840" v="10772" actId="1076"/>
          <ac:spMkLst>
            <pc:docMk/>
            <pc:sldMk cId="1319317004" sldId="299"/>
            <ac:spMk id="2" creationId="{B94F01A6-0E08-474D-B93D-96B716E1AB62}"/>
          </ac:spMkLst>
        </pc:spChg>
        <pc:spChg chg="mod">
          <ac:chgData name="Hagen, Erik" userId="21bbe2ec-0a78-4d08-a98f-74e919d393dd" providerId="ADAL" clId="{E7983994-4B0A-43DE-AB09-E373FB4AE956}" dt="2021-11-19T17:57:11.787" v="339" actId="20577"/>
          <ac:spMkLst>
            <pc:docMk/>
            <pc:sldMk cId="1319317004" sldId="299"/>
            <ac:spMk id="5" creationId="{8BF84853-3C90-4E3A-A5C2-C99E9EA187BF}"/>
          </ac:spMkLst>
        </pc:spChg>
        <pc:spChg chg="add del mod">
          <ac:chgData name="Hagen, Erik" userId="21bbe2ec-0a78-4d08-a98f-74e919d393dd" providerId="ADAL" clId="{E7983994-4B0A-43DE-AB09-E373FB4AE956}" dt="2021-11-23T02:15:50.710" v="12668" actId="20577"/>
          <ac:spMkLst>
            <pc:docMk/>
            <pc:sldMk cId="1319317004" sldId="299"/>
            <ac:spMk id="6" creationId="{B4E7F0AD-C2C8-4A1D-A45E-6540BF30C7EF}"/>
          </ac:spMkLst>
        </pc:spChg>
        <pc:spChg chg="del">
          <ac:chgData name="Hagen, Erik" userId="21bbe2ec-0a78-4d08-a98f-74e919d393dd" providerId="ADAL" clId="{E7983994-4B0A-43DE-AB09-E373FB4AE956}" dt="2021-11-19T17:39:42.907" v="15" actId="478"/>
          <ac:spMkLst>
            <pc:docMk/>
            <pc:sldMk cId="1319317004" sldId="299"/>
            <ac:spMk id="7" creationId="{2021E347-3EA7-4046-B671-701FDC52579D}"/>
          </ac:spMkLst>
        </pc:spChg>
        <pc:spChg chg="add mod">
          <ac:chgData name="Hagen, Erik" userId="21bbe2ec-0a78-4d08-a98f-74e919d393dd" providerId="ADAL" clId="{E7983994-4B0A-43DE-AB09-E373FB4AE956}" dt="2021-11-23T01:40:48.837" v="12536" actId="20577"/>
          <ac:spMkLst>
            <pc:docMk/>
            <pc:sldMk cId="1319317004" sldId="299"/>
            <ac:spMk id="7" creationId="{3EB90E40-98F5-4944-BFD4-CD2DC12F0431}"/>
          </ac:spMkLst>
        </pc:spChg>
        <pc:spChg chg="add mod">
          <ac:chgData name="Hagen, Erik" userId="21bbe2ec-0a78-4d08-a98f-74e919d393dd" providerId="ADAL" clId="{E7983994-4B0A-43DE-AB09-E373FB4AE956}" dt="2021-11-23T00:22:26.610" v="10690" actId="20577"/>
          <ac:spMkLst>
            <pc:docMk/>
            <pc:sldMk cId="1319317004" sldId="299"/>
            <ac:spMk id="8" creationId="{8AAD6856-ACF4-4E13-839C-D12355F6C2F2}"/>
          </ac:spMkLst>
        </pc:spChg>
        <pc:spChg chg="add mod">
          <ac:chgData name="Hagen, Erik" userId="21bbe2ec-0a78-4d08-a98f-74e919d393dd" providerId="ADAL" clId="{E7983994-4B0A-43DE-AB09-E373FB4AE956}" dt="2021-11-23T10:27:47.558" v="12827" actId="20577"/>
          <ac:spMkLst>
            <pc:docMk/>
            <pc:sldMk cId="1319317004" sldId="299"/>
            <ac:spMk id="9" creationId="{DE131D3A-A4E9-4C30-BECD-2C9EEA64FD5E}"/>
          </ac:spMkLst>
        </pc:spChg>
        <pc:spChg chg="add mod">
          <ac:chgData name="Hagen, Erik" userId="21bbe2ec-0a78-4d08-a98f-74e919d393dd" providerId="ADAL" clId="{E7983994-4B0A-43DE-AB09-E373FB4AE956}" dt="2021-11-23T10:27:52.564" v="12829" actId="20577"/>
          <ac:spMkLst>
            <pc:docMk/>
            <pc:sldMk cId="1319317004" sldId="299"/>
            <ac:spMk id="10" creationId="{CD302E33-94DB-425E-8FC8-CB0831366590}"/>
          </ac:spMkLst>
        </pc:spChg>
        <pc:spChg chg="add mod">
          <ac:chgData name="Hagen, Erik" userId="21bbe2ec-0a78-4d08-a98f-74e919d393dd" providerId="ADAL" clId="{E7983994-4B0A-43DE-AB09-E373FB4AE956}" dt="2021-11-23T00:26:20.918" v="10715" actId="20577"/>
          <ac:spMkLst>
            <pc:docMk/>
            <pc:sldMk cId="1319317004" sldId="299"/>
            <ac:spMk id="11" creationId="{EECD6798-70DF-49FB-AEF3-0E41C47904FE}"/>
          </ac:spMkLst>
        </pc:spChg>
        <pc:spChg chg="add del mod">
          <ac:chgData name="Hagen, Erik" userId="21bbe2ec-0a78-4d08-a98f-74e919d393dd" providerId="ADAL" clId="{E7983994-4B0A-43DE-AB09-E373FB4AE956}" dt="2021-11-23T02:15:42.050" v="12667" actId="478"/>
          <ac:spMkLst>
            <pc:docMk/>
            <pc:sldMk cId="1319317004" sldId="299"/>
            <ac:spMk id="12" creationId="{2DA0DCCF-8A31-4F56-9055-353F6E98C270}"/>
          </ac:spMkLst>
        </pc:spChg>
        <pc:spChg chg="add mod">
          <ac:chgData name="Hagen, Erik" userId="21bbe2ec-0a78-4d08-a98f-74e919d393dd" providerId="ADAL" clId="{E7983994-4B0A-43DE-AB09-E373FB4AE956}" dt="2021-11-23T00:33:44.003" v="10771" actId="1076"/>
          <ac:spMkLst>
            <pc:docMk/>
            <pc:sldMk cId="1319317004" sldId="299"/>
            <ac:spMk id="13" creationId="{7F32ACF9-DA50-4CAD-B7C9-E0D88516CC5E}"/>
          </ac:spMkLst>
        </pc:spChg>
        <pc:picChg chg="add del mod">
          <ac:chgData name="Hagen, Erik" userId="21bbe2ec-0a78-4d08-a98f-74e919d393dd" providerId="ADAL" clId="{E7983994-4B0A-43DE-AB09-E373FB4AE956}" dt="2021-11-19T17:46:46.545" v="285"/>
          <ac:picMkLst>
            <pc:docMk/>
            <pc:sldMk cId="1319317004" sldId="299"/>
            <ac:picMk id="3" creationId="{C23AB0AE-2FD8-4B55-BC31-7829137FE610}"/>
          </ac:picMkLst>
        </pc:picChg>
      </pc:sldChg>
      <pc:sldChg chg="del">
        <pc:chgData name="Hagen, Erik" userId="21bbe2ec-0a78-4d08-a98f-74e919d393dd" providerId="ADAL" clId="{E7983994-4B0A-43DE-AB09-E373FB4AE956}" dt="2021-11-19T17:38:03.986" v="0" actId="47"/>
        <pc:sldMkLst>
          <pc:docMk/>
          <pc:sldMk cId="1623281186" sldId="299"/>
        </pc:sldMkLst>
      </pc:sldChg>
      <pc:sldChg chg="new del">
        <pc:chgData name="Hagen, Erik" userId="21bbe2ec-0a78-4d08-a98f-74e919d393dd" providerId="ADAL" clId="{E7983994-4B0A-43DE-AB09-E373FB4AE956}" dt="2021-11-19T17:39:17.398" v="14" actId="47"/>
        <pc:sldMkLst>
          <pc:docMk/>
          <pc:sldMk cId="1234227875" sldId="300"/>
        </pc:sldMkLst>
      </pc:sldChg>
      <pc:sldChg chg="add del">
        <pc:chgData name="Hagen, Erik" userId="21bbe2ec-0a78-4d08-a98f-74e919d393dd" providerId="ADAL" clId="{E7983994-4B0A-43DE-AB09-E373FB4AE956}" dt="2021-11-23T10:20:41.356" v="12792" actId="47"/>
        <pc:sldMkLst>
          <pc:docMk/>
          <pc:sldMk cId="3093241099" sldId="300"/>
        </pc:sldMkLst>
      </pc:sldChg>
      <pc:sldChg chg="add del">
        <pc:chgData name="Hagen, Erik" userId="21bbe2ec-0a78-4d08-a98f-74e919d393dd" providerId="ADAL" clId="{E7983994-4B0A-43DE-AB09-E373FB4AE956}" dt="2021-11-23T10:20:41.356" v="12792" actId="47"/>
        <pc:sldMkLst>
          <pc:docMk/>
          <pc:sldMk cId="2398871914" sldId="301"/>
        </pc:sldMkLst>
      </pc:sldChg>
      <pc:sldChg chg="addSp delSp modSp add mod ord modAnim modNotesTx">
        <pc:chgData name="Hagen, Erik" userId="21bbe2ec-0a78-4d08-a98f-74e919d393dd" providerId="ADAL" clId="{E7983994-4B0A-43DE-AB09-E373FB4AE956}" dt="2021-11-23T10:30:49.183" v="12845"/>
        <pc:sldMkLst>
          <pc:docMk/>
          <pc:sldMk cId="2301585263" sldId="302"/>
        </pc:sldMkLst>
        <pc:spChg chg="add mod">
          <ac:chgData name="Hagen, Erik" userId="21bbe2ec-0a78-4d08-a98f-74e919d393dd" providerId="ADAL" clId="{E7983994-4B0A-43DE-AB09-E373FB4AE956}" dt="2021-11-22T23:50:10.366" v="10363" actId="14100"/>
          <ac:spMkLst>
            <pc:docMk/>
            <pc:sldMk cId="2301585263" sldId="302"/>
            <ac:spMk id="2" creationId="{4C88C1F7-36A4-47A3-8202-989395AC7E5C}"/>
          </ac:spMkLst>
        </pc:spChg>
        <pc:spChg chg="add mod">
          <ac:chgData name="Hagen, Erik" userId="21bbe2ec-0a78-4d08-a98f-74e919d393dd" providerId="ADAL" clId="{E7983994-4B0A-43DE-AB09-E373FB4AE956}" dt="2021-11-23T10:29:37.440" v="12838" actId="1076"/>
          <ac:spMkLst>
            <pc:docMk/>
            <pc:sldMk cId="2301585263" sldId="302"/>
            <ac:spMk id="4" creationId="{30983B2A-0C36-4C56-841D-36951B6C0DB5}"/>
          </ac:spMkLst>
        </pc:spChg>
        <pc:spChg chg="mod">
          <ac:chgData name="Hagen, Erik" userId="21bbe2ec-0a78-4d08-a98f-74e919d393dd" providerId="ADAL" clId="{E7983994-4B0A-43DE-AB09-E373FB4AE956}" dt="2021-11-19T17:53:48.265" v="329" actId="20577"/>
          <ac:spMkLst>
            <pc:docMk/>
            <pc:sldMk cId="2301585263" sldId="302"/>
            <ac:spMk id="5" creationId="{8BF84853-3C90-4E3A-A5C2-C99E9EA187BF}"/>
          </ac:spMkLst>
        </pc:spChg>
        <pc:spChg chg="add mod">
          <ac:chgData name="Hagen, Erik" userId="21bbe2ec-0a78-4d08-a98f-74e919d393dd" providerId="ADAL" clId="{E7983994-4B0A-43DE-AB09-E373FB4AE956}" dt="2021-11-22T23:50:36.670" v="10368" actId="1076"/>
          <ac:spMkLst>
            <pc:docMk/>
            <pc:sldMk cId="2301585263" sldId="302"/>
            <ac:spMk id="6" creationId="{22E5C8D1-28BE-46AE-A9CA-B2FD26DF6EC5}"/>
          </ac:spMkLst>
        </pc:spChg>
        <pc:spChg chg="del">
          <ac:chgData name="Hagen, Erik" userId="21bbe2ec-0a78-4d08-a98f-74e919d393dd" providerId="ADAL" clId="{E7983994-4B0A-43DE-AB09-E373FB4AE956}" dt="2021-11-19T17:47:23.286" v="305"/>
          <ac:spMkLst>
            <pc:docMk/>
            <pc:sldMk cId="2301585263" sldId="302"/>
            <ac:spMk id="6" creationId="{B4E7F0AD-C2C8-4A1D-A45E-6540BF30C7EF}"/>
          </ac:spMkLst>
        </pc:spChg>
        <pc:spChg chg="del mod">
          <ac:chgData name="Hagen, Erik" userId="21bbe2ec-0a78-4d08-a98f-74e919d393dd" providerId="ADAL" clId="{E7983994-4B0A-43DE-AB09-E373FB4AE956}" dt="2021-11-22T12:22:52.680" v="8577" actId="478"/>
          <ac:spMkLst>
            <pc:docMk/>
            <pc:sldMk cId="2301585263" sldId="302"/>
            <ac:spMk id="7" creationId="{2021E347-3EA7-4046-B671-701FDC52579D}"/>
          </ac:spMkLst>
        </pc:spChg>
        <pc:spChg chg="add mod">
          <ac:chgData name="Hagen, Erik" userId="21bbe2ec-0a78-4d08-a98f-74e919d393dd" providerId="ADAL" clId="{E7983994-4B0A-43DE-AB09-E373FB4AE956}" dt="2021-11-22T23:51:05.242" v="10371" actId="1076"/>
          <ac:spMkLst>
            <pc:docMk/>
            <pc:sldMk cId="2301585263" sldId="302"/>
            <ac:spMk id="8" creationId="{984FC058-7521-450B-9452-A981B7A5CDCF}"/>
          </ac:spMkLst>
        </pc:spChg>
        <pc:spChg chg="add del mod">
          <ac:chgData name="Hagen, Erik" userId="21bbe2ec-0a78-4d08-a98f-74e919d393dd" providerId="ADAL" clId="{E7983994-4B0A-43DE-AB09-E373FB4AE956}" dt="2021-11-22T23:52:51.441" v="10374" actId="478"/>
          <ac:spMkLst>
            <pc:docMk/>
            <pc:sldMk cId="2301585263" sldId="302"/>
            <ac:spMk id="9" creationId="{87335DC9-9417-43C8-B45D-8320F4CD18F9}"/>
          </ac:spMkLst>
        </pc:spChg>
        <pc:spChg chg="add mod">
          <ac:chgData name="Hagen, Erik" userId="21bbe2ec-0a78-4d08-a98f-74e919d393dd" providerId="ADAL" clId="{E7983994-4B0A-43DE-AB09-E373FB4AE956}" dt="2021-11-22T23:54:38.320" v="10399" actId="20577"/>
          <ac:spMkLst>
            <pc:docMk/>
            <pc:sldMk cId="2301585263" sldId="302"/>
            <ac:spMk id="11" creationId="{64C8C9CE-EEA9-4386-BBE0-0B5CFDA15354}"/>
          </ac:spMkLst>
        </pc:spChg>
        <pc:spChg chg="add mod">
          <ac:chgData name="Hagen, Erik" userId="21bbe2ec-0a78-4d08-a98f-74e919d393dd" providerId="ADAL" clId="{E7983994-4B0A-43DE-AB09-E373FB4AE956}" dt="2021-11-22T23:58:33.591" v="10419" actId="692"/>
          <ac:spMkLst>
            <pc:docMk/>
            <pc:sldMk cId="2301585263" sldId="302"/>
            <ac:spMk id="21" creationId="{F3DAD819-7E69-43B4-93F0-FBE21AC7C824}"/>
          </ac:spMkLst>
        </pc:spChg>
        <pc:picChg chg="add mod">
          <ac:chgData name="Hagen, Erik" userId="21bbe2ec-0a78-4d08-a98f-74e919d393dd" providerId="ADAL" clId="{E7983994-4B0A-43DE-AB09-E373FB4AE956}" dt="2021-11-22T23:58:07.548" v="10416" actId="1076"/>
          <ac:picMkLst>
            <pc:docMk/>
            <pc:sldMk cId="2301585263" sldId="302"/>
            <ac:picMk id="3" creationId="{C2012A7E-81AA-4601-B88F-CFAE330E6798}"/>
          </ac:picMkLst>
        </pc:picChg>
        <pc:picChg chg="add mod">
          <ac:chgData name="Hagen, Erik" userId="21bbe2ec-0a78-4d08-a98f-74e919d393dd" providerId="ADAL" clId="{E7983994-4B0A-43DE-AB09-E373FB4AE956}" dt="2021-11-22T23:54:34.943" v="10398" actId="1076"/>
          <ac:picMkLst>
            <pc:docMk/>
            <pc:sldMk cId="2301585263" sldId="302"/>
            <ac:picMk id="10" creationId="{0DB5A231-0FD2-48C3-A4BF-3FEB89C2A14B}"/>
          </ac:picMkLst>
        </pc:picChg>
        <pc:picChg chg="add mod">
          <ac:chgData name="Hagen, Erik" userId="21bbe2ec-0a78-4d08-a98f-74e919d393dd" providerId="ADAL" clId="{E7983994-4B0A-43DE-AB09-E373FB4AE956}" dt="2021-11-23T00:00:40.078" v="10423"/>
          <ac:picMkLst>
            <pc:docMk/>
            <pc:sldMk cId="2301585263" sldId="302"/>
            <ac:picMk id="22" creationId="{5F086A9F-26B7-487B-803F-815915C2D3CB}"/>
          </ac:picMkLst>
        </pc:picChg>
        <pc:cxnChg chg="add mod">
          <ac:chgData name="Hagen, Erik" userId="21bbe2ec-0a78-4d08-a98f-74e919d393dd" providerId="ADAL" clId="{E7983994-4B0A-43DE-AB09-E373FB4AE956}" dt="2021-11-23T10:30:26.277" v="12842" actId="692"/>
          <ac:cxnSpMkLst>
            <pc:docMk/>
            <pc:sldMk cId="2301585263" sldId="302"/>
            <ac:cxnSpMk id="9" creationId="{99997535-D0DA-4561-AB4E-2AE89BD23178}"/>
          </ac:cxnSpMkLst>
        </pc:cxnChg>
        <pc:cxnChg chg="add mod">
          <ac:chgData name="Hagen, Erik" userId="21bbe2ec-0a78-4d08-a98f-74e919d393dd" providerId="ADAL" clId="{E7983994-4B0A-43DE-AB09-E373FB4AE956}" dt="2021-11-22T23:56:21.816" v="10408" actId="14100"/>
          <ac:cxnSpMkLst>
            <pc:docMk/>
            <pc:sldMk cId="2301585263" sldId="302"/>
            <ac:cxnSpMk id="13" creationId="{876BF994-9121-420F-B406-FF9E513ADE9A}"/>
          </ac:cxnSpMkLst>
        </pc:cxnChg>
        <pc:cxnChg chg="add mod">
          <ac:chgData name="Hagen, Erik" userId="21bbe2ec-0a78-4d08-a98f-74e919d393dd" providerId="ADAL" clId="{E7983994-4B0A-43DE-AB09-E373FB4AE956}" dt="2021-11-22T23:56:16.449" v="10407" actId="14100"/>
          <ac:cxnSpMkLst>
            <pc:docMk/>
            <pc:sldMk cId="2301585263" sldId="302"/>
            <ac:cxnSpMk id="15" creationId="{D8795BB7-17AA-4901-9F0C-F31806DD0BC6}"/>
          </ac:cxnSpMkLst>
        </pc:cxnChg>
        <pc:cxnChg chg="add mod">
          <ac:chgData name="Hagen, Erik" userId="21bbe2ec-0a78-4d08-a98f-74e919d393dd" providerId="ADAL" clId="{E7983994-4B0A-43DE-AB09-E373FB4AE956}" dt="2021-11-22T23:56:06.665" v="10406" actId="13822"/>
          <ac:cxnSpMkLst>
            <pc:docMk/>
            <pc:sldMk cId="2301585263" sldId="302"/>
            <ac:cxnSpMk id="18" creationId="{C797B256-192C-4214-AEE0-93678E4E79FB}"/>
          </ac:cxnSpMkLst>
        </pc:cxnChg>
      </pc:sldChg>
      <pc:sldChg chg="modSp new del mod">
        <pc:chgData name="Hagen, Erik" userId="21bbe2ec-0a78-4d08-a98f-74e919d393dd" providerId="ADAL" clId="{E7983994-4B0A-43DE-AB09-E373FB4AE956}" dt="2021-11-22T12:22:38.319" v="8576" actId="47"/>
        <pc:sldMkLst>
          <pc:docMk/>
          <pc:sldMk cId="729790954" sldId="303"/>
        </pc:sldMkLst>
        <pc:spChg chg="mod">
          <ac:chgData name="Hagen, Erik" userId="21bbe2ec-0a78-4d08-a98f-74e919d393dd" providerId="ADAL" clId="{E7983994-4B0A-43DE-AB09-E373FB4AE956}" dt="2021-11-20T23:01:41.552" v="1189" actId="20577"/>
          <ac:spMkLst>
            <pc:docMk/>
            <pc:sldMk cId="729790954" sldId="303"/>
            <ac:spMk id="2" creationId="{BB5A4881-AB84-467A-B4E2-51C0191B7286}"/>
          </ac:spMkLst>
        </pc:spChg>
        <pc:spChg chg="mod">
          <ac:chgData name="Hagen, Erik" userId="21bbe2ec-0a78-4d08-a98f-74e919d393dd" providerId="ADAL" clId="{E7983994-4B0A-43DE-AB09-E373FB4AE956}" dt="2021-11-19T18:01:59.035" v="578" actId="20577"/>
          <ac:spMkLst>
            <pc:docMk/>
            <pc:sldMk cId="729790954" sldId="303"/>
            <ac:spMk id="3" creationId="{A51143BC-241B-46EA-8F01-6E454EE4A9C4}"/>
          </ac:spMkLst>
        </pc:spChg>
        <pc:spChg chg="mod">
          <ac:chgData name="Hagen, Erik" userId="21bbe2ec-0a78-4d08-a98f-74e919d393dd" providerId="ADAL" clId="{E7983994-4B0A-43DE-AB09-E373FB4AE956}" dt="2021-11-19T18:02:21.924" v="599" actId="20577"/>
          <ac:spMkLst>
            <pc:docMk/>
            <pc:sldMk cId="729790954" sldId="303"/>
            <ac:spMk id="4" creationId="{4E44B188-1613-4B97-B5AE-416E46CBDA4A}"/>
          </ac:spMkLst>
        </pc:spChg>
      </pc:sldChg>
      <pc:sldChg chg="modSp add del mod">
        <pc:chgData name="Hagen, Erik" userId="21bbe2ec-0a78-4d08-a98f-74e919d393dd" providerId="ADAL" clId="{E7983994-4B0A-43DE-AB09-E373FB4AE956}" dt="2021-11-20T23:01:56.704" v="1190" actId="47"/>
        <pc:sldMkLst>
          <pc:docMk/>
          <pc:sldMk cId="503976524" sldId="304"/>
        </pc:sldMkLst>
        <pc:spChg chg="mod">
          <ac:chgData name="Hagen, Erik" userId="21bbe2ec-0a78-4d08-a98f-74e919d393dd" providerId="ADAL" clId="{E7983994-4B0A-43DE-AB09-E373FB4AE956}" dt="2021-11-19T17:57:28.831" v="346" actId="20577"/>
          <ac:spMkLst>
            <pc:docMk/>
            <pc:sldMk cId="503976524" sldId="304"/>
            <ac:spMk id="5" creationId="{8BF84853-3C90-4E3A-A5C2-C99E9EA187BF}"/>
          </ac:spMkLst>
        </pc:spChg>
        <pc:spChg chg="mod">
          <ac:chgData name="Hagen, Erik" userId="21bbe2ec-0a78-4d08-a98f-74e919d393dd" providerId="ADAL" clId="{E7983994-4B0A-43DE-AB09-E373FB4AE956}" dt="2021-11-19T17:58:59.777" v="414" actId="6549"/>
          <ac:spMkLst>
            <pc:docMk/>
            <pc:sldMk cId="503976524" sldId="304"/>
            <ac:spMk id="6" creationId="{B4E7F0AD-C2C8-4A1D-A45E-6540BF30C7EF}"/>
          </ac:spMkLst>
        </pc:spChg>
      </pc:sldChg>
      <pc:sldChg chg="addSp modSp new mod ord">
        <pc:chgData name="Hagen, Erik" userId="21bbe2ec-0a78-4d08-a98f-74e919d393dd" providerId="ADAL" clId="{E7983994-4B0A-43DE-AB09-E373FB4AE956}" dt="2021-11-23T10:18:47.844" v="12790" actId="13926"/>
        <pc:sldMkLst>
          <pc:docMk/>
          <pc:sldMk cId="4130278898" sldId="305"/>
        </pc:sldMkLst>
        <pc:spChg chg="mod">
          <ac:chgData name="Hagen, Erik" userId="21bbe2ec-0a78-4d08-a98f-74e919d393dd" providerId="ADAL" clId="{E7983994-4B0A-43DE-AB09-E373FB4AE956}" dt="2021-11-19T21:10:19.144" v="885" actId="20577"/>
          <ac:spMkLst>
            <pc:docMk/>
            <pc:sldMk cId="4130278898" sldId="305"/>
            <ac:spMk id="2" creationId="{3A44FB81-21D6-4BB0-ABC9-815E1B5085D1}"/>
          </ac:spMkLst>
        </pc:spChg>
        <pc:spChg chg="mod">
          <ac:chgData name="Hagen, Erik" userId="21bbe2ec-0a78-4d08-a98f-74e919d393dd" providerId="ADAL" clId="{E7983994-4B0A-43DE-AB09-E373FB4AE956}" dt="2021-11-23T10:18:47.844" v="12790" actId="13926"/>
          <ac:spMkLst>
            <pc:docMk/>
            <pc:sldMk cId="4130278898" sldId="305"/>
            <ac:spMk id="3" creationId="{DB2FFFEF-C66F-4EA1-9BD9-2176AF74BAB4}"/>
          </ac:spMkLst>
        </pc:spChg>
        <pc:picChg chg="add mod">
          <ac:chgData name="Hagen, Erik" userId="21bbe2ec-0a78-4d08-a98f-74e919d393dd" providerId="ADAL" clId="{E7983994-4B0A-43DE-AB09-E373FB4AE956}" dt="2021-11-19T21:09:16.329" v="831" actId="1076"/>
          <ac:picMkLst>
            <pc:docMk/>
            <pc:sldMk cId="4130278898" sldId="305"/>
            <ac:picMk id="5" creationId="{334475C3-89B3-40BC-863A-22A4FD3D7963}"/>
          </ac:picMkLst>
        </pc:picChg>
        <pc:picChg chg="add mod">
          <ac:chgData name="Hagen, Erik" userId="21bbe2ec-0a78-4d08-a98f-74e919d393dd" providerId="ADAL" clId="{E7983994-4B0A-43DE-AB09-E373FB4AE956}" dt="2021-11-19T21:11:41.313" v="895" actId="1076"/>
          <ac:picMkLst>
            <pc:docMk/>
            <pc:sldMk cId="4130278898" sldId="305"/>
            <ac:picMk id="6" creationId="{DF149095-37AE-40DD-8BDC-1AB5644ACA83}"/>
          </ac:picMkLst>
        </pc:picChg>
      </pc:sldChg>
      <pc:sldChg chg="addSp delSp modSp new mod ord">
        <pc:chgData name="Hagen, Erik" userId="21bbe2ec-0a78-4d08-a98f-74e919d393dd" providerId="ADAL" clId="{E7983994-4B0A-43DE-AB09-E373FB4AE956}" dt="2021-11-23T01:06:05.403" v="11811" actId="1076"/>
        <pc:sldMkLst>
          <pc:docMk/>
          <pc:sldMk cId="4204896444" sldId="306"/>
        </pc:sldMkLst>
        <pc:spChg chg="mod">
          <ac:chgData name="Hagen, Erik" userId="21bbe2ec-0a78-4d08-a98f-74e919d393dd" providerId="ADAL" clId="{E7983994-4B0A-43DE-AB09-E373FB4AE956}" dt="2021-11-23T01:05:55.316" v="11810" actId="14100"/>
          <ac:spMkLst>
            <pc:docMk/>
            <pc:sldMk cId="4204896444" sldId="306"/>
            <ac:spMk id="2" creationId="{38549741-266C-4C76-B920-272DBC684BBC}"/>
          </ac:spMkLst>
        </pc:spChg>
        <pc:spChg chg="del">
          <ac:chgData name="Hagen, Erik" userId="21bbe2ec-0a78-4d08-a98f-74e919d393dd" providerId="ADAL" clId="{E7983994-4B0A-43DE-AB09-E373FB4AE956}" dt="2021-11-19T21:34:13.719" v="906" actId="478"/>
          <ac:spMkLst>
            <pc:docMk/>
            <pc:sldMk cId="4204896444" sldId="306"/>
            <ac:spMk id="3" creationId="{919E9944-01D2-4207-B5DC-B140DC58E16C}"/>
          </ac:spMkLst>
        </pc:spChg>
        <pc:spChg chg="add mod">
          <ac:chgData name="Hagen, Erik" userId="21bbe2ec-0a78-4d08-a98f-74e919d393dd" providerId="ADAL" clId="{E7983994-4B0A-43DE-AB09-E373FB4AE956}" dt="2021-11-23T01:06:05.403" v="11811" actId="1076"/>
          <ac:spMkLst>
            <pc:docMk/>
            <pc:sldMk cId="4204896444" sldId="306"/>
            <ac:spMk id="7" creationId="{9D5A4597-A1C0-4F7D-8344-649629B4F3E2}"/>
          </ac:spMkLst>
        </pc:spChg>
        <pc:spChg chg="add mod">
          <ac:chgData name="Hagen, Erik" userId="21bbe2ec-0a78-4d08-a98f-74e919d393dd" providerId="ADAL" clId="{E7983994-4B0A-43DE-AB09-E373FB4AE956}" dt="2021-11-23T01:06:05.403" v="11811" actId="1076"/>
          <ac:spMkLst>
            <pc:docMk/>
            <pc:sldMk cId="4204896444" sldId="306"/>
            <ac:spMk id="8" creationId="{8D29BB05-0FA0-41FA-95C9-7BC9FA89E3D5}"/>
          </ac:spMkLst>
        </pc:spChg>
        <pc:spChg chg="add mod">
          <ac:chgData name="Hagen, Erik" userId="21bbe2ec-0a78-4d08-a98f-74e919d393dd" providerId="ADAL" clId="{E7983994-4B0A-43DE-AB09-E373FB4AE956}" dt="2021-11-23T01:06:05.403" v="11811" actId="1076"/>
          <ac:spMkLst>
            <pc:docMk/>
            <pc:sldMk cId="4204896444" sldId="306"/>
            <ac:spMk id="10" creationId="{C265DF11-5D4A-4D3F-972C-34A37EAA0C9E}"/>
          </ac:spMkLst>
        </pc:spChg>
        <pc:spChg chg="add mod">
          <ac:chgData name="Hagen, Erik" userId="21bbe2ec-0a78-4d08-a98f-74e919d393dd" providerId="ADAL" clId="{E7983994-4B0A-43DE-AB09-E373FB4AE956}" dt="2021-11-23T01:06:05.403" v="11811" actId="1076"/>
          <ac:spMkLst>
            <pc:docMk/>
            <pc:sldMk cId="4204896444" sldId="306"/>
            <ac:spMk id="12" creationId="{4E96A24C-6D89-4A77-8982-A59179D2DF6A}"/>
          </ac:spMkLst>
        </pc:spChg>
        <pc:picChg chg="add mod">
          <ac:chgData name="Hagen, Erik" userId="21bbe2ec-0a78-4d08-a98f-74e919d393dd" providerId="ADAL" clId="{E7983994-4B0A-43DE-AB09-E373FB4AE956}" dt="2021-11-23T01:06:05.403" v="11811" actId="1076"/>
          <ac:picMkLst>
            <pc:docMk/>
            <pc:sldMk cId="4204896444" sldId="306"/>
            <ac:picMk id="5" creationId="{4D60C4D4-7313-4D32-B00F-C7E465830DD4}"/>
          </ac:picMkLst>
        </pc:picChg>
        <pc:picChg chg="add mod">
          <ac:chgData name="Hagen, Erik" userId="21bbe2ec-0a78-4d08-a98f-74e919d393dd" providerId="ADAL" clId="{E7983994-4B0A-43DE-AB09-E373FB4AE956}" dt="2021-11-23T01:06:05.403" v="11811" actId="1076"/>
          <ac:picMkLst>
            <pc:docMk/>
            <pc:sldMk cId="4204896444" sldId="306"/>
            <ac:picMk id="6" creationId="{8103C6A0-DC9D-460B-A053-80C98AEE3FA7}"/>
          </ac:picMkLst>
        </pc:picChg>
        <pc:picChg chg="add mod">
          <ac:chgData name="Hagen, Erik" userId="21bbe2ec-0a78-4d08-a98f-74e919d393dd" providerId="ADAL" clId="{E7983994-4B0A-43DE-AB09-E373FB4AE956}" dt="2021-11-23T00:00:57.693" v="10424"/>
          <ac:picMkLst>
            <pc:docMk/>
            <pc:sldMk cId="4204896444" sldId="306"/>
            <ac:picMk id="9" creationId="{DD44CDC5-2DE6-475F-BC09-C0AF784B1E71}"/>
          </ac:picMkLst>
        </pc:picChg>
      </pc:sldChg>
      <pc:sldChg chg="modSp new del mod">
        <pc:chgData name="Hagen, Erik" userId="21bbe2ec-0a78-4d08-a98f-74e919d393dd" providerId="ADAL" clId="{E7983994-4B0A-43DE-AB09-E373FB4AE956}" dt="2021-11-22T23:38:51.014" v="10229" actId="47"/>
        <pc:sldMkLst>
          <pc:docMk/>
          <pc:sldMk cId="1657917793" sldId="307"/>
        </pc:sldMkLst>
        <pc:spChg chg="mod">
          <ac:chgData name="Hagen, Erik" userId="21bbe2ec-0a78-4d08-a98f-74e919d393dd" providerId="ADAL" clId="{E7983994-4B0A-43DE-AB09-E373FB4AE956}" dt="2021-11-20T23:09:38.222" v="1284" actId="20577"/>
          <ac:spMkLst>
            <pc:docMk/>
            <pc:sldMk cId="1657917793" sldId="307"/>
            <ac:spMk id="4" creationId="{9558D51E-9B20-4A03-808C-73A7FD45376E}"/>
          </ac:spMkLst>
        </pc:spChg>
      </pc:sldChg>
      <pc:sldChg chg="modSp add del mod">
        <pc:chgData name="Hagen, Erik" userId="21bbe2ec-0a78-4d08-a98f-74e919d393dd" providerId="ADAL" clId="{E7983994-4B0A-43DE-AB09-E373FB4AE956}" dt="2021-11-20T23:03:33.548" v="1213" actId="47"/>
        <pc:sldMkLst>
          <pc:docMk/>
          <pc:sldMk cId="2065988769" sldId="308"/>
        </pc:sldMkLst>
        <pc:spChg chg="mod">
          <ac:chgData name="Hagen, Erik" userId="21bbe2ec-0a78-4d08-a98f-74e919d393dd" providerId="ADAL" clId="{E7983994-4B0A-43DE-AB09-E373FB4AE956}" dt="2021-11-20T23:02:28.038" v="1197" actId="20577"/>
          <ac:spMkLst>
            <pc:docMk/>
            <pc:sldMk cId="2065988769" sldId="308"/>
            <ac:spMk id="5" creationId="{8BF84853-3C90-4E3A-A5C2-C99E9EA187BF}"/>
          </ac:spMkLst>
        </pc:spChg>
        <pc:spChg chg="mod">
          <ac:chgData name="Hagen, Erik" userId="21bbe2ec-0a78-4d08-a98f-74e919d393dd" providerId="ADAL" clId="{E7983994-4B0A-43DE-AB09-E373FB4AE956}" dt="2021-11-20T23:02:48.718" v="1209" actId="20577"/>
          <ac:spMkLst>
            <pc:docMk/>
            <pc:sldMk cId="2065988769" sldId="308"/>
            <ac:spMk id="6" creationId="{B4E7F0AD-C2C8-4A1D-A45E-6540BF30C7EF}"/>
          </ac:spMkLst>
        </pc:spChg>
      </pc:sldChg>
      <pc:sldChg chg="addSp modSp add del mod ord">
        <pc:chgData name="Hagen, Erik" userId="21bbe2ec-0a78-4d08-a98f-74e919d393dd" providerId="ADAL" clId="{E7983994-4B0A-43DE-AB09-E373FB4AE956}" dt="2021-11-22T12:24:27.117" v="8583" actId="47"/>
        <pc:sldMkLst>
          <pc:docMk/>
          <pc:sldMk cId="1673570052" sldId="309"/>
        </pc:sldMkLst>
        <pc:spChg chg="mod">
          <ac:chgData name="Hagen, Erik" userId="21bbe2ec-0a78-4d08-a98f-74e919d393dd" providerId="ADAL" clId="{E7983994-4B0A-43DE-AB09-E373FB4AE956}" dt="2021-11-20T23:21:28.212" v="1537" actId="207"/>
          <ac:spMkLst>
            <pc:docMk/>
            <pc:sldMk cId="1673570052" sldId="309"/>
            <ac:spMk id="2" creationId="{BB5A4881-AB84-467A-B4E2-51C0191B7286}"/>
          </ac:spMkLst>
        </pc:spChg>
        <pc:spChg chg="mod">
          <ac:chgData name="Hagen, Erik" userId="21bbe2ec-0a78-4d08-a98f-74e919d393dd" providerId="ADAL" clId="{E7983994-4B0A-43DE-AB09-E373FB4AE956}" dt="2021-11-20T23:18:50.449" v="1442" actId="27636"/>
          <ac:spMkLst>
            <pc:docMk/>
            <pc:sldMk cId="1673570052" sldId="309"/>
            <ac:spMk id="3" creationId="{A51143BC-241B-46EA-8F01-6E454EE4A9C4}"/>
          </ac:spMkLst>
        </pc:spChg>
        <pc:spChg chg="mod">
          <ac:chgData name="Hagen, Erik" userId="21bbe2ec-0a78-4d08-a98f-74e919d393dd" providerId="ADAL" clId="{E7983994-4B0A-43DE-AB09-E373FB4AE956}" dt="2021-11-20T23:20:25.780" v="1531" actId="20577"/>
          <ac:spMkLst>
            <pc:docMk/>
            <pc:sldMk cId="1673570052" sldId="309"/>
            <ac:spMk id="4" creationId="{4E44B188-1613-4B97-B5AE-416E46CBDA4A}"/>
          </ac:spMkLst>
        </pc:spChg>
        <pc:spChg chg="add mod">
          <ac:chgData name="Hagen, Erik" userId="21bbe2ec-0a78-4d08-a98f-74e919d393dd" providerId="ADAL" clId="{E7983994-4B0A-43DE-AB09-E373FB4AE956}" dt="2021-11-21T15:27:02.020" v="2248" actId="20577"/>
          <ac:spMkLst>
            <pc:docMk/>
            <pc:sldMk cId="1673570052" sldId="309"/>
            <ac:spMk id="5" creationId="{2C6B3C50-1D42-44E0-AACB-EDE7C7A5502A}"/>
          </ac:spMkLst>
        </pc:spChg>
        <pc:picChg chg="add mod">
          <ac:chgData name="Hagen, Erik" userId="21bbe2ec-0a78-4d08-a98f-74e919d393dd" providerId="ADAL" clId="{E7983994-4B0A-43DE-AB09-E373FB4AE956}" dt="2021-11-21T15:26:51.453" v="2234" actId="1076"/>
          <ac:picMkLst>
            <pc:docMk/>
            <pc:sldMk cId="1673570052" sldId="309"/>
            <ac:picMk id="7" creationId="{E414EF8A-B5D6-448A-A0A6-C341B910E496}"/>
          </ac:picMkLst>
        </pc:picChg>
      </pc:sldChg>
      <pc:sldChg chg="modSp add del mod">
        <pc:chgData name="Hagen, Erik" userId="21bbe2ec-0a78-4d08-a98f-74e919d393dd" providerId="ADAL" clId="{E7983994-4B0A-43DE-AB09-E373FB4AE956}" dt="2021-11-22T00:02:22.897" v="7425" actId="47"/>
        <pc:sldMkLst>
          <pc:docMk/>
          <pc:sldMk cId="409037032" sldId="310"/>
        </pc:sldMkLst>
        <pc:spChg chg="mod">
          <ac:chgData name="Hagen, Erik" userId="21bbe2ec-0a78-4d08-a98f-74e919d393dd" providerId="ADAL" clId="{E7983994-4B0A-43DE-AB09-E373FB4AE956}" dt="2021-11-20T23:12:00.361" v="1347" actId="20577"/>
          <ac:spMkLst>
            <pc:docMk/>
            <pc:sldMk cId="409037032" sldId="310"/>
            <ac:spMk id="3" creationId="{B28B22FB-116B-42BF-894F-3A6B4435032D}"/>
          </ac:spMkLst>
        </pc:spChg>
      </pc:sldChg>
      <pc:sldChg chg="new del ord">
        <pc:chgData name="Hagen, Erik" userId="21bbe2ec-0a78-4d08-a98f-74e919d393dd" providerId="ADAL" clId="{E7983994-4B0A-43DE-AB09-E373FB4AE956}" dt="2021-11-20T23:10:11.865" v="1290" actId="47"/>
        <pc:sldMkLst>
          <pc:docMk/>
          <pc:sldMk cId="3680270055" sldId="311"/>
        </pc:sldMkLst>
      </pc:sldChg>
      <pc:sldChg chg="addSp delSp modSp add mod ord">
        <pc:chgData name="Hagen, Erik" userId="21bbe2ec-0a78-4d08-a98f-74e919d393dd" providerId="ADAL" clId="{E7983994-4B0A-43DE-AB09-E373FB4AE956}" dt="2021-11-23T13:47:03.461" v="12909"/>
        <pc:sldMkLst>
          <pc:docMk/>
          <pc:sldMk cId="4011787691" sldId="311"/>
        </pc:sldMkLst>
        <pc:spChg chg="mod">
          <ac:chgData name="Hagen, Erik" userId="21bbe2ec-0a78-4d08-a98f-74e919d393dd" providerId="ADAL" clId="{E7983994-4B0A-43DE-AB09-E373FB4AE956}" dt="2021-11-22T12:25:07.992" v="8611" actId="20577"/>
          <ac:spMkLst>
            <pc:docMk/>
            <pc:sldMk cId="4011787691" sldId="311"/>
            <ac:spMk id="5" creationId="{8BF84853-3C90-4E3A-A5C2-C99E9EA187BF}"/>
          </ac:spMkLst>
        </pc:spChg>
        <pc:spChg chg="del">
          <ac:chgData name="Hagen, Erik" userId="21bbe2ec-0a78-4d08-a98f-74e919d393dd" providerId="ADAL" clId="{E7983994-4B0A-43DE-AB09-E373FB4AE956}" dt="2021-11-22T12:25:11.840" v="8612" actId="478"/>
          <ac:spMkLst>
            <pc:docMk/>
            <pc:sldMk cId="4011787691" sldId="311"/>
            <ac:spMk id="6" creationId="{B4E7F0AD-C2C8-4A1D-A45E-6540BF30C7EF}"/>
          </ac:spMkLst>
        </pc:spChg>
        <pc:picChg chg="add mod">
          <ac:chgData name="Hagen, Erik" userId="21bbe2ec-0a78-4d08-a98f-74e919d393dd" providerId="ADAL" clId="{E7983994-4B0A-43DE-AB09-E373FB4AE956}" dt="2021-11-22T12:25:16.916" v="8615" actId="14100"/>
          <ac:picMkLst>
            <pc:docMk/>
            <pc:sldMk cId="4011787691" sldId="311"/>
            <ac:picMk id="3" creationId="{688F0DFD-387A-42FA-96C7-43070C1D6590}"/>
          </ac:picMkLst>
        </pc:picChg>
      </pc:sldChg>
      <pc:sldChg chg="delSp modSp new del mod">
        <pc:chgData name="Hagen, Erik" userId="21bbe2ec-0a78-4d08-a98f-74e919d393dd" providerId="ADAL" clId="{E7983994-4B0A-43DE-AB09-E373FB4AE956}" dt="2021-11-22T12:23:26.516" v="8580" actId="47"/>
        <pc:sldMkLst>
          <pc:docMk/>
          <pc:sldMk cId="2262932544" sldId="312"/>
        </pc:sldMkLst>
        <pc:spChg chg="mod">
          <ac:chgData name="Hagen, Erik" userId="21bbe2ec-0a78-4d08-a98f-74e919d393dd" providerId="ADAL" clId="{E7983994-4B0A-43DE-AB09-E373FB4AE956}" dt="2021-11-20T23:11:11.885" v="1313" actId="14100"/>
          <ac:spMkLst>
            <pc:docMk/>
            <pc:sldMk cId="2262932544" sldId="312"/>
            <ac:spMk id="2" creationId="{AA178D61-8549-40F9-8ADE-CD28A6BB6F42}"/>
          </ac:spMkLst>
        </pc:spChg>
        <pc:spChg chg="del">
          <ac:chgData name="Hagen, Erik" userId="21bbe2ec-0a78-4d08-a98f-74e919d393dd" providerId="ADAL" clId="{E7983994-4B0A-43DE-AB09-E373FB4AE956}" dt="2021-11-20T23:11:07.124" v="1312" actId="478"/>
          <ac:spMkLst>
            <pc:docMk/>
            <pc:sldMk cId="2262932544" sldId="312"/>
            <ac:spMk id="3" creationId="{339EF0BF-C3BA-446C-9CBA-C1A3DEF5FEC9}"/>
          </ac:spMkLst>
        </pc:spChg>
      </pc:sldChg>
      <pc:sldChg chg="modSp add mod">
        <pc:chgData name="Hagen, Erik" userId="21bbe2ec-0a78-4d08-a98f-74e919d393dd" providerId="ADAL" clId="{E7983994-4B0A-43DE-AB09-E373FB4AE956}" dt="2021-11-22T00:02:13.150" v="7424" actId="20577"/>
        <pc:sldMkLst>
          <pc:docMk/>
          <pc:sldMk cId="1454377692" sldId="313"/>
        </pc:sldMkLst>
        <pc:spChg chg="mod">
          <ac:chgData name="Hagen, Erik" userId="21bbe2ec-0a78-4d08-a98f-74e919d393dd" providerId="ADAL" clId="{E7983994-4B0A-43DE-AB09-E373FB4AE956}" dt="2021-11-22T00:02:13.150" v="7424" actId="20577"/>
          <ac:spMkLst>
            <pc:docMk/>
            <pc:sldMk cId="1454377692" sldId="313"/>
            <ac:spMk id="3" creationId="{B28B22FB-116B-42BF-894F-3A6B4435032D}"/>
          </ac:spMkLst>
        </pc:spChg>
      </pc:sldChg>
      <pc:sldChg chg="modSp add mod">
        <pc:chgData name="Hagen, Erik" userId="21bbe2ec-0a78-4d08-a98f-74e919d393dd" providerId="ADAL" clId="{E7983994-4B0A-43DE-AB09-E373FB4AE956}" dt="2021-11-22T00:01:27.393" v="7408" actId="14100"/>
        <pc:sldMkLst>
          <pc:docMk/>
          <pc:sldMk cId="273313682" sldId="314"/>
        </pc:sldMkLst>
        <pc:spChg chg="mod">
          <ac:chgData name="Hagen, Erik" userId="21bbe2ec-0a78-4d08-a98f-74e919d393dd" providerId="ADAL" clId="{E7983994-4B0A-43DE-AB09-E373FB4AE956}" dt="2021-11-22T00:01:27.393" v="7408" actId="14100"/>
          <ac:spMkLst>
            <pc:docMk/>
            <pc:sldMk cId="273313682" sldId="314"/>
            <ac:spMk id="3" creationId="{B28B22FB-116B-42BF-894F-3A6B4435032D}"/>
          </ac:spMkLst>
        </pc:spChg>
      </pc:sldChg>
      <pc:sldChg chg="modSp add del mod">
        <pc:chgData name="Hagen, Erik" userId="21bbe2ec-0a78-4d08-a98f-74e919d393dd" providerId="ADAL" clId="{E7983994-4B0A-43DE-AB09-E373FB4AE956}" dt="2021-11-22T00:00:26.408" v="7345" actId="47"/>
        <pc:sldMkLst>
          <pc:docMk/>
          <pc:sldMk cId="554391226" sldId="315"/>
        </pc:sldMkLst>
        <pc:spChg chg="mod">
          <ac:chgData name="Hagen, Erik" userId="21bbe2ec-0a78-4d08-a98f-74e919d393dd" providerId="ADAL" clId="{E7983994-4B0A-43DE-AB09-E373FB4AE956}" dt="2021-11-20T23:13:40.608" v="1425" actId="20577"/>
          <ac:spMkLst>
            <pc:docMk/>
            <pc:sldMk cId="554391226" sldId="315"/>
            <ac:spMk id="5" creationId="{8BF84853-3C90-4E3A-A5C2-C99E9EA187BF}"/>
          </ac:spMkLst>
        </pc:spChg>
      </pc:sldChg>
      <pc:sldChg chg="addSp delSp modSp add mod ord modAnim modNotesTx">
        <pc:chgData name="Hagen, Erik" userId="21bbe2ec-0a78-4d08-a98f-74e919d393dd" providerId="ADAL" clId="{E7983994-4B0A-43DE-AB09-E373FB4AE956}" dt="2021-11-25T09:06:54.516" v="13192" actId="20577"/>
        <pc:sldMkLst>
          <pc:docMk/>
          <pc:sldMk cId="52433344" sldId="316"/>
        </pc:sldMkLst>
        <pc:spChg chg="del mod">
          <ac:chgData name="Hagen, Erik" userId="21bbe2ec-0a78-4d08-a98f-74e919d393dd" providerId="ADAL" clId="{E7983994-4B0A-43DE-AB09-E373FB4AE956}" dt="2021-11-21T00:16:46.945" v="1971" actId="478"/>
          <ac:spMkLst>
            <pc:docMk/>
            <pc:sldMk cId="52433344" sldId="316"/>
            <ac:spMk id="2" creationId="{BB5A4881-AB84-467A-B4E2-51C0191B7286}"/>
          </ac:spMkLst>
        </pc:spChg>
        <pc:spChg chg="add del mod">
          <ac:chgData name="Hagen, Erik" userId="21bbe2ec-0a78-4d08-a98f-74e919d393dd" providerId="ADAL" clId="{E7983994-4B0A-43DE-AB09-E373FB4AE956}" dt="2021-11-21T21:45:18.081" v="3218" actId="478"/>
          <ac:spMkLst>
            <pc:docMk/>
            <pc:sldMk cId="52433344" sldId="316"/>
            <ac:spMk id="2" creationId="{CB1A186F-6881-4D45-9352-E3AD7D575767}"/>
          </ac:spMkLst>
        </pc:spChg>
        <pc:spChg chg="add mod">
          <ac:chgData name="Hagen, Erik" userId="21bbe2ec-0a78-4d08-a98f-74e919d393dd" providerId="ADAL" clId="{E7983994-4B0A-43DE-AB09-E373FB4AE956}" dt="2021-11-23T00:09:46.751" v="10529" actId="20577"/>
          <ac:spMkLst>
            <pc:docMk/>
            <pc:sldMk cId="52433344" sldId="316"/>
            <ac:spMk id="3" creationId="{5B6D0D63-D72A-4A9C-A5E1-429D9490C469}"/>
          </ac:spMkLst>
        </pc:spChg>
        <pc:spChg chg="del mod">
          <ac:chgData name="Hagen, Erik" userId="21bbe2ec-0a78-4d08-a98f-74e919d393dd" providerId="ADAL" clId="{E7983994-4B0A-43DE-AB09-E373FB4AE956}" dt="2021-11-21T00:16:32.405" v="1969" actId="478"/>
          <ac:spMkLst>
            <pc:docMk/>
            <pc:sldMk cId="52433344" sldId="316"/>
            <ac:spMk id="3" creationId="{A51143BC-241B-46EA-8F01-6E454EE4A9C4}"/>
          </ac:spMkLst>
        </pc:spChg>
        <pc:spChg chg="mod">
          <ac:chgData name="Hagen, Erik" userId="21bbe2ec-0a78-4d08-a98f-74e919d393dd" providerId="ADAL" clId="{E7983994-4B0A-43DE-AB09-E373FB4AE956}" dt="2021-11-23T00:09:12.698" v="10527" actId="20577"/>
          <ac:spMkLst>
            <pc:docMk/>
            <pc:sldMk cId="52433344" sldId="316"/>
            <ac:spMk id="4" creationId="{4E44B188-1613-4B97-B5AE-416E46CBDA4A}"/>
          </ac:spMkLst>
        </pc:spChg>
        <pc:spChg chg="del">
          <ac:chgData name="Hagen, Erik" userId="21bbe2ec-0a78-4d08-a98f-74e919d393dd" providerId="ADAL" clId="{E7983994-4B0A-43DE-AB09-E373FB4AE956}" dt="2021-11-20T23:59:29.811" v="1636" actId="478"/>
          <ac:spMkLst>
            <pc:docMk/>
            <pc:sldMk cId="52433344" sldId="316"/>
            <ac:spMk id="5" creationId="{2C6B3C50-1D42-44E0-AACB-EDE7C7A5502A}"/>
          </ac:spMkLst>
        </pc:spChg>
        <pc:spChg chg="add del mod">
          <ac:chgData name="Hagen, Erik" userId="21bbe2ec-0a78-4d08-a98f-74e919d393dd" providerId="ADAL" clId="{E7983994-4B0A-43DE-AB09-E373FB4AE956}" dt="2021-11-21T20:55:17.861" v="3054" actId="478"/>
          <ac:spMkLst>
            <pc:docMk/>
            <pc:sldMk cId="52433344" sldId="316"/>
            <ac:spMk id="5" creationId="{5D08FC80-3FC0-4D68-AFCD-5DDA00FAAB4A}"/>
          </ac:spMkLst>
        </pc:spChg>
        <pc:spChg chg="add del mod">
          <ac:chgData name="Hagen, Erik" userId="21bbe2ec-0a78-4d08-a98f-74e919d393dd" providerId="ADAL" clId="{E7983994-4B0A-43DE-AB09-E373FB4AE956}" dt="2021-11-21T00:01:26.658" v="1670"/>
          <ac:spMkLst>
            <pc:docMk/>
            <pc:sldMk cId="52433344" sldId="316"/>
            <ac:spMk id="6" creationId="{2E4FEAE8-19D6-41EC-BB9A-4B06B4FD45A5}"/>
          </ac:spMkLst>
        </pc:spChg>
        <pc:spChg chg="add del mod">
          <ac:chgData name="Hagen, Erik" userId="21bbe2ec-0a78-4d08-a98f-74e919d393dd" providerId="ADAL" clId="{E7983994-4B0A-43DE-AB09-E373FB4AE956}" dt="2021-11-21T22:03:32.006" v="3261" actId="478"/>
          <ac:spMkLst>
            <pc:docMk/>
            <pc:sldMk cId="52433344" sldId="316"/>
            <ac:spMk id="6" creationId="{E02492ED-F5F1-410B-ACB2-2039F61188E2}"/>
          </ac:spMkLst>
        </pc:spChg>
        <pc:spChg chg="add del mod">
          <ac:chgData name="Hagen, Erik" userId="21bbe2ec-0a78-4d08-a98f-74e919d393dd" providerId="ADAL" clId="{E7983994-4B0A-43DE-AB09-E373FB4AE956}" dt="2021-11-21T00:01:26.658" v="1672"/>
          <ac:spMkLst>
            <pc:docMk/>
            <pc:sldMk cId="52433344" sldId="316"/>
            <ac:spMk id="7" creationId="{88F20F15-71D3-4B2D-84CE-F94D17E152DE}"/>
          </ac:spMkLst>
        </pc:spChg>
        <pc:spChg chg="add mod">
          <ac:chgData name="Hagen, Erik" userId="21bbe2ec-0a78-4d08-a98f-74e919d393dd" providerId="ADAL" clId="{E7983994-4B0A-43DE-AB09-E373FB4AE956}" dt="2021-11-23T00:11:34.952" v="10539" actId="207"/>
          <ac:spMkLst>
            <pc:docMk/>
            <pc:sldMk cId="52433344" sldId="316"/>
            <ac:spMk id="7" creationId="{AEBF2F03-F0EA-43BC-85BF-F323A8404BB9}"/>
          </ac:spMkLst>
        </pc:spChg>
        <pc:spChg chg="add mod">
          <ac:chgData name="Hagen, Erik" userId="21bbe2ec-0a78-4d08-a98f-74e919d393dd" providerId="ADAL" clId="{E7983994-4B0A-43DE-AB09-E373FB4AE956}" dt="2021-11-23T10:31:38.275" v="12849" actId="6549"/>
          <ac:spMkLst>
            <pc:docMk/>
            <pc:sldMk cId="52433344" sldId="316"/>
            <ac:spMk id="8" creationId="{056B480B-A267-4A13-B6CC-6847200A4060}"/>
          </ac:spMkLst>
        </pc:spChg>
        <pc:spChg chg="add mod">
          <ac:chgData name="Hagen, Erik" userId="21bbe2ec-0a78-4d08-a98f-74e919d393dd" providerId="ADAL" clId="{E7983994-4B0A-43DE-AB09-E373FB4AE956}" dt="2021-11-23T10:31:56.931" v="12852" actId="14100"/>
          <ac:spMkLst>
            <pc:docMk/>
            <pc:sldMk cId="52433344" sldId="316"/>
            <ac:spMk id="9" creationId="{8A98F0A8-93C2-4465-8EE7-803D272D77FC}"/>
          </ac:spMkLst>
        </pc:spChg>
        <pc:spChg chg="add mod">
          <ac:chgData name="Hagen, Erik" userId="21bbe2ec-0a78-4d08-a98f-74e919d393dd" providerId="ADAL" clId="{E7983994-4B0A-43DE-AB09-E373FB4AE956}" dt="2021-11-23T00:11:34.952" v="10539" actId="207"/>
          <ac:spMkLst>
            <pc:docMk/>
            <pc:sldMk cId="52433344" sldId="316"/>
            <ac:spMk id="10" creationId="{18FAF80C-F3D3-443A-A55C-5B40527B5FA0}"/>
          </ac:spMkLst>
        </pc:spChg>
        <pc:spChg chg="add del mod">
          <ac:chgData name="Hagen, Erik" userId="21bbe2ec-0a78-4d08-a98f-74e919d393dd" providerId="ADAL" clId="{E7983994-4B0A-43DE-AB09-E373FB4AE956}" dt="2021-11-21T00:16:35.366" v="1970" actId="478"/>
          <ac:spMkLst>
            <pc:docMk/>
            <pc:sldMk cId="52433344" sldId="316"/>
            <ac:spMk id="10" creationId="{8CD3DAD7-B52B-40C6-9EB7-19115883C2DA}"/>
          </ac:spMkLst>
        </pc:spChg>
        <pc:spChg chg="add mod">
          <ac:chgData name="Hagen, Erik" userId="21bbe2ec-0a78-4d08-a98f-74e919d393dd" providerId="ADAL" clId="{E7983994-4B0A-43DE-AB09-E373FB4AE956}" dt="2021-11-23T00:11:34.952" v="10539" actId="207"/>
          <ac:spMkLst>
            <pc:docMk/>
            <pc:sldMk cId="52433344" sldId="316"/>
            <ac:spMk id="11" creationId="{3AC5A925-086A-4258-958F-2A2D31EEF10C}"/>
          </ac:spMkLst>
        </pc:spChg>
        <pc:spChg chg="add del mod">
          <ac:chgData name="Hagen, Erik" userId="21bbe2ec-0a78-4d08-a98f-74e919d393dd" providerId="ADAL" clId="{E7983994-4B0A-43DE-AB09-E373FB4AE956}" dt="2021-11-21T00:16:57.140" v="1973" actId="478"/>
          <ac:spMkLst>
            <pc:docMk/>
            <pc:sldMk cId="52433344" sldId="316"/>
            <ac:spMk id="12" creationId="{43530C3B-828A-4B9B-A4AE-E99EABEB9087}"/>
          </ac:spMkLst>
        </pc:spChg>
        <pc:spChg chg="add mod">
          <ac:chgData name="Hagen, Erik" userId="21bbe2ec-0a78-4d08-a98f-74e919d393dd" providerId="ADAL" clId="{E7983994-4B0A-43DE-AB09-E373FB4AE956}" dt="2021-11-23T00:11:34.952" v="10539" actId="207"/>
          <ac:spMkLst>
            <pc:docMk/>
            <pc:sldMk cId="52433344" sldId="316"/>
            <ac:spMk id="12" creationId="{4B4EEB59-1089-4FB6-A1E2-95E799D35AAD}"/>
          </ac:spMkLst>
        </pc:spChg>
        <pc:spChg chg="add mod">
          <ac:chgData name="Hagen, Erik" userId="21bbe2ec-0a78-4d08-a98f-74e919d393dd" providerId="ADAL" clId="{E7983994-4B0A-43DE-AB09-E373FB4AE956}" dt="2021-11-23T00:11:34.952" v="10539" actId="207"/>
          <ac:spMkLst>
            <pc:docMk/>
            <pc:sldMk cId="52433344" sldId="316"/>
            <ac:spMk id="13" creationId="{F8C5B006-88B4-4403-9900-502DFA468465}"/>
          </ac:spMkLst>
        </pc:spChg>
        <pc:spChg chg="add mod">
          <ac:chgData name="Hagen, Erik" userId="21bbe2ec-0a78-4d08-a98f-74e919d393dd" providerId="ADAL" clId="{E7983994-4B0A-43DE-AB09-E373FB4AE956}" dt="2021-11-23T10:31:53.399" v="12851" actId="1076"/>
          <ac:spMkLst>
            <pc:docMk/>
            <pc:sldMk cId="52433344" sldId="316"/>
            <ac:spMk id="14" creationId="{E5346628-9CDD-465B-9501-9C4BDF9B0710}"/>
          </ac:spMkLst>
        </pc:spChg>
      </pc:sldChg>
      <pc:sldChg chg="addSp delSp modSp new del mod">
        <pc:chgData name="Hagen, Erik" userId="21bbe2ec-0a78-4d08-a98f-74e919d393dd" providerId="ADAL" clId="{E7983994-4B0A-43DE-AB09-E373FB4AE956}" dt="2021-11-22T23:38:45.371" v="10228" actId="47"/>
        <pc:sldMkLst>
          <pc:docMk/>
          <pc:sldMk cId="3092341437" sldId="317"/>
        </pc:sldMkLst>
        <pc:spChg chg="del">
          <ac:chgData name="Hagen, Erik" userId="21bbe2ec-0a78-4d08-a98f-74e919d393dd" providerId="ADAL" clId="{E7983994-4B0A-43DE-AB09-E373FB4AE956}" dt="2021-11-21T01:00:57.094" v="2100" actId="478"/>
          <ac:spMkLst>
            <pc:docMk/>
            <pc:sldMk cId="3092341437" sldId="317"/>
            <ac:spMk id="2" creationId="{F64F42CD-27FF-4194-B1A2-938AD0620247}"/>
          </ac:spMkLst>
        </pc:spChg>
        <pc:spChg chg="del">
          <ac:chgData name="Hagen, Erik" userId="21bbe2ec-0a78-4d08-a98f-74e919d393dd" providerId="ADAL" clId="{E7983994-4B0A-43DE-AB09-E373FB4AE956}" dt="2021-11-21T01:01:00.916" v="2101" actId="478"/>
          <ac:spMkLst>
            <pc:docMk/>
            <pc:sldMk cId="3092341437" sldId="317"/>
            <ac:spMk id="3" creationId="{1B61F55B-9C4A-4BE9-9EE2-A66B894F27D0}"/>
          </ac:spMkLst>
        </pc:spChg>
        <pc:spChg chg="mod">
          <ac:chgData name="Hagen, Erik" userId="21bbe2ec-0a78-4d08-a98f-74e919d393dd" providerId="ADAL" clId="{E7983994-4B0A-43DE-AB09-E373FB4AE956}" dt="2021-11-21T01:01:29.861" v="2149" actId="20577"/>
          <ac:spMkLst>
            <pc:docMk/>
            <pc:sldMk cId="3092341437" sldId="317"/>
            <ac:spMk id="4" creationId="{ED0D4283-DBFD-4AB7-9C68-AB605D9CBFBE}"/>
          </ac:spMkLst>
        </pc:spChg>
        <pc:picChg chg="add mod">
          <ac:chgData name="Hagen, Erik" userId="21bbe2ec-0a78-4d08-a98f-74e919d393dd" providerId="ADAL" clId="{E7983994-4B0A-43DE-AB09-E373FB4AE956}" dt="2021-11-21T01:01:07.970" v="2103" actId="1076"/>
          <ac:picMkLst>
            <pc:docMk/>
            <pc:sldMk cId="3092341437" sldId="317"/>
            <ac:picMk id="6" creationId="{92A256ED-315C-4652-B2FE-7DA5A1C6BD5B}"/>
          </ac:picMkLst>
        </pc:picChg>
      </pc:sldChg>
      <pc:sldChg chg="addSp delSp modSp add mod ord">
        <pc:chgData name="Hagen, Erik" userId="21bbe2ec-0a78-4d08-a98f-74e919d393dd" providerId="ADAL" clId="{E7983994-4B0A-43DE-AB09-E373FB4AE956}" dt="2021-11-23T10:24:06.329" v="12818"/>
        <pc:sldMkLst>
          <pc:docMk/>
          <pc:sldMk cId="2877759036" sldId="318"/>
        </pc:sldMkLst>
        <pc:spChg chg="add mod">
          <ac:chgData name="Hagen, Erik" userId="21bbe2ec-0a78-4d08-a98f-74e919d393dd" providerId="ADAL" clId="{E7983994-4B0A-43DE-AB09-E373FB4AE956}" dt="2021-11-22T23:42:20.721" v="10243" actId="13926"/>
          <ac:spMkLst>
            <pc:docMk/>
            <pc:sldMk cId="2877759036" sldId="318"/>
            <ac:spMk id="2" creationId="{C5A7F25F-DB03-4130-A20E-C54A488186FD}"/>
          </ac:spMkLst>
        </pc:spChg>
        <pc:spChg chg="mod">
          <ac:chgData name="Hagen, Erik" userId="21bbe2ec-0a78-4d08-a98f-74e919d393dd" providerId="ADAL" clId="{E7983994-4B0A-43DE-AB09-E373FB4AE956}" dt="2021-11-22T12:26:39.644" v="8622"/>
          <ac:spMkLst>
            <pc:docMk/>
            <pc:sldMk cId="2877759036" sldId="318"/>
            <ac:spMk id="4" creationId="{4E44B188-1613-4B97-B5AE-416E46CBDA4A}"/>
          </ac:spMkLst>
        </pc:spChg>
        <pc:spChg chg="del mod">
          <ac:chgData name="Hagen, Erik" userId="21bbe2ec-0a78-4d08-a98f-74e919d393dd" providerId="ADAL" clId="{E7983994-4B0A-43DE-AB09-E373FB4AE956}" dt="2021-11-22T12:26:37.001" v="8621"/>
          <ac:spMkLst>
            <pc:docMk/>
            <pc:sldMk cId="2877759036" sldId="318"/>
            <ac:spMk id="8" creationId="{056B480B-A267-4A13-B6CC-6847200A4060}"/>
          </ac:spMkLst>
        </pc:spChg>
        <pc:picChg chg="add mod">
          <ac:chgData name="Hagen, Erik" userId="21bbe2ec-0a78-4d08-a98f-74e919d393dd" providerId="ADAL" clId="{E7983994-4B0A-43DE-AB09-E373FB4AE956}" dt="2021-11-22T12:27:06.899" v="8627" actId="1076"/>
          <ac:picMkLst>
            <pc:docMk/>
            <pc:sldMk cId="2877759036" sldId="318"/>
            <ac:picMk id="5" creationId="{1038CA47-1441-4E8A-9335-C0D33E72FFA9}"/>
          </ac:picMkLst>
        </pc:picChg>
      </pc:sldChg>
      <pc:sldChg chg="modSp add del mod">
        <pc:chgData name="Hagen, Erik" userId="21bbe2ec-0a78-4d08-a98f-74e919d393dd" providerId="ADAL" clId="{E7983994-4B0A-43DE-AB09-E373FB4AE956}" dt="2021-11-22T12:20:19.848" v="8555" actId="47"/>
        <pc:sldMkLst>
          <pc:docMk/>
          <pc:sldMk cId="4122572903" sldId="319"/>
        </pc:sldMkLst>
        <pc:spChg chg="mod">
          <ac:chgData name="Hagen, Erik" userId="21bbe2ec-0a78-4d08-a98f-74e919d393dd" providerId="ADAL" clId="{E7983994-4B0A-43DE-AB09-E373FB4AE956}" dt="2021-11-21T20:43:53.041" v="2930" actId="20577"/>
          <ac:spMkLst>
            <pc:docMk/>
            <pc:sldMk cId="4122572903" sldId="319"/>
            <ac:spMk id="4" creationId="{4E44B188-1613-4B97-B5AE-416E46CBDA4A}"/>
          </ac:spMkLst>
        </pc:spChg>
        <pc:spChg chg="mod">
          <ac:chgData name="Hagen, Erik" userId="21bbe2ec-0a78-4d08-a98f-74e919d393dd" providerId="ADAL" clId="{E7983994-4B0A-43DE-AB09-E373FB4AE956}" dt="2021-11-21T20:44:01.710" v="2934" actId="20577"/>
          <ac:spMkLst>
            <pc:docMk/>
            <pc:sldMk cId="4122572903" sldId="319"/>
            <ac:spMk id="8" creationId="{056B480B-A267-4A13-B6CC-6847200A4060}"/>
          </ac:spMkLst>
        </pc:spChg>
      </pc:sldChg>
      <pc:sldChg chg="modSp add mod">
        <pc:chgData name="Hagen, Erik" userId="21bbe2ec-0a78-4d08-a98f-74e919d393dd" providerId="ADAL" clId="{E7983994-4B0A-43DE-AB09-E373FB4AE956}" dt="2021-11-22T00:01:50.514" v="7417" actId="20577"/>
        <pc:sldMkLst>
          <pc:docMk/>
          <pc:sldMk cId="3604445778" sldId="320"/>
        </pc:sldMkLst>
        <pc:spChg chg="mod">
          <ac:chgData name="Hagen, Erik" userId="21bbe2ec-0a78-4d08-a98f-74e919d393dd" providerId="ADAL" clId="{E7983994-4B0A-43DE-AB09-E373FB4AE956}" dt="2021-11-22T00:01:50.514" v="7417" actId="20577"/>
          <ac:spMkLst>
            <pc:docMk/>
            <pc:sldMk cId="3604445778" sldId="320"/>
            <ac:spMk id="3" creationId="{B28B22FB-116B-42BF-894F-3A6B4435032D}"/>
          </ac:spMkLst>
        </pc:spChg>
      </pc:sldChg>
      <pc:sldChg chg="addSp delSp modSp new del mod">
        <pc:chgData name="Hagen, Erik" userId="21bbe2ec-0a78-4d08-a98f-74e919d393dd" providerId="ADAL" clId="{E7983994-4B0A-43DE-AB09-E373FB4AE956}" dt="2021-11-21T21:17:19.743" v="3180" actId="47"/>
        <pc:sldMkLst>
          <pc:docMk/>
          <pc:sldMk cId="4031417939" sldId="320"/>
        </pc:sldMkLst>
        <pc:spChg chg="del">
          <ac:chgData name="Hagen, Erik" userId="21bbe2ec-0a78-4d08-a98f-74e919d393dd" providerId="ADAL" clId="{E7983994-4B0A-43DE-AB09-E373FB4AE956}" dt="2021-11-21T21:15:47.512" v="3159" actId="478"/>
          <ac:spMkLst>
            <pc:docMk/>
            <pc:sldMk cId="4031417939" sldId="320"/>
            <ac:spMk id="2" creationId="{19380CDA-2F13-4A7C-BBAD-CF90C00F1536}"/>
          </ac:spMkLst>
        </pc:spChg>
        <pc:spChg chg="del">
          <ac:chgData name="Hagen, Erik" userId="21bbe2ec-0a78-4d08-a98f-74e919d393dd" providerId="ADAL" clId="{E7983994-4B0A-43DE-AB09-E373FB4AE956}" dt="2021-11-21T21:15:48.891" v="3160" actId="478"/>
          <ac:spMkLst>
            <pc:docMk/>
            <pc:sldMk cId="4031417939" sldId="320"/>
            <ac:spMk id="3" creationId="{2E7318C5-CD28-4F48-B318-16A1FE728D44}"/>
          </ac:spMkLst>
        </pc:spChg>
        <pc:graphicFrameChg chg="add mod modGraphic">
          <ac:chgData name="Hagen, Erik" userId="21bbe2ec-0a78-4d08-a98f-74e919d393dd" providerId="ADAL" clId="{E7983994-4B0A-43DE-AB09-E373FB4AE956}" dt="2021-11-21T21:16:42.273" v="3179" actId="14734"/>
          <ac:graphicFrameMkLst>
            <pc:docMk/>
            <pc:sldMk cId="4031417939" sldId="320"/>
            <ac:graphicFrameMk id="5" creationId="{48D733B8-E0CA-48E4-AA35-DC79CEA6D259}"/>
          </ac:graphicFrameMkLst>
        </pc:graphicFrameChg>
      </pc:sldChg>
      <pc:sldChg chg="addSp modSp add del mod ord modTransition modAnim modNotesTx">
        <pc:chgData name="Hagen, Erik" userId="21bbe2ec-0a78-4d08-a98f-74e919d393dd" providerId="ADAL" clId="{E7983994-4B0A-43DE-AB09-E373FB4AE956}" dt="2021-11-23T01:36:06.929" v="12514"/>
        <pc:sldMkLst>
          <pc:docMk/>
          <pc:sldMk cId="1209668838" sldId="29616"/>
        </pc:sldMkLst>
        <pc:spChg chg="mod">
          <ac:chgData name="Hagen, Erik" userId="21bbe2ec-0a78-4d08-a98f-74e919d393dd" providerId="ADAL" clId="{E7983994-4B0A-43DE-AB09-E373FB4AE956}" dt="2021-11-23T00:55:55.271" v="11782" actId="20577"/>
          <ac:spMkLst>
            <pc:docMk/>
            <pc:sldMk cId="1209668838" sldId="29616"/>
            <ac:spMk id="2" creationId="{F9F19C9B-6795-4FA8-BA90-C01A81D88896}"/>
          </ac:spMkLst>
        </pc:spChg>
        <pc:spChg chg="mod">
          <ac:chgData name="Hagen, Erik" userId="21bbe2ec-0a78-4d08-a98f-74e919d393dd" providerId="ADAL" clId="{E7983994-4B0A-43DE-AB09-E373FB4AE956}" dt="2021-11-23T00:49:39.103" v="11630" actId="1076"/>
          <ac:spMkLst>
            <pc:docMk/>
            <pc:sldMk cId="1209668838" sldId="29616"/>
            <ac:spMk id="3" creationId="{D282C45A-AE3E-4900-B50D-6FFF2C9DE3C4}"/>
          </ac:spMkLst>
        </pc:spChg>
        <pc:spChg chg="mod">
          <ac:chgData name="Hagen, Erik" userId="21bbe2ec-0a78-4d08-a98f-74e919d393dd" providerId="ADAL" clId="{E7983994-4B0A-43DE-AB09-E373FB4AE956}" dt="2021-11-23T00:49:39.103" v="11630" actId="1076"/>
          <ac:spMkLst>
            <pc:docMk/>
            <pc:sldMk cId="1209668838" sldId="29616"/>
            <ac:spMk id="7" creationId="{B284FBB1-1533-4724-8DD3-5A5977D7D4A3}"/>
          </ac:spMkLst>
        </pc:spChg>
        <pc:spChg chg="mod">
          <ac:chgData name="Hagen, Erik" userId="21bbe2ec-0a78-4d08-a98f-74e919d393dd" providerId="ADAL" clId="{E7983994-4B0A-43DE-AB09-E373FB4AE956}" dt="2021-11-23T00:54:31.065" v="11723" actId="14100"/>
          <ac:spMkLst>
            <pc:docMk/>
            <pc:sldMk cId="1209668838" sldId="29616"/>
            <ac:spMk id="8" creationId="{F32F4F1D-1F52-4954-B720-A722877AD991}"/>
          </ac:spMkLst>
        </pc:spChg>
        <pc:spChg chg="mod">
          <ac:chgData name="Hagen, Erik" userId="21bbe2ec-0a78-4d08-a98f-74e919d393dd" providerId="ADAL" clId="{E7983994-4B0A-43DE-AB09-E373FB4AE956}" dt="2021-11-23T00:56:44.642" v="11784" actId="1076"/>
          <ac:spMkLst>
            <pc:docMk/>
            <pc:sldMk cId="1209668838" sldId="29616"/>
            <ac:spMk id="21" creationId="{30F6C711-50F2-47D2-BD95-CA649CDC322C}"/>
          </ac:spMkLst>
        </pc:spChg>
        <pc:spChg chg="mod">
          <ac:chgData name="Hagen, Erik" userId="21bbe2ec-0a78-4d08-a98f-74e919d393dd" providerId="ADAL" clId="{E7983994-4B0A-43DE-AB09-E373FB4AE956}" dt="2021-11-23T00:56:44.642" v="11784" actId="1076"/>
          <ac:spMkLst>
            <pc:docMk/>
            <pc:sldMk cId="1209668838" sldId="29616"/>
            <ac:spMk id="22" creationId="{3A3CD34A-B757-4F0A-ADFF-CCB1B70C6621}"/>
          </ac:spMkLst>
        </pc:spChg>
        <pc:spChg chg="mod">
          <ac:chgData name="Hagen, Erik" userId="21bbe2ec-0a78-4d08-a98f-74e919d393dd" providerId="ADAL" clId="{E7983994-4B0A-43DE-AB09-E373FB4AE956}" dt="2021-11-23T00:49:39.103" v="11630" actId="1076"/>
          <ac:spMkLst>
            <pc:docMk/>
            <pc:sldMk cId="1209668838" sldId="29616"/>
            <ac:spMk id="34" creationId="{77C52457-FD98-47A4-BCA0-B3B46632A776}"/>
          </ac:spMkLst>
        </pc:spChg>
        <pc:spChg chg="mod">
          <ac:chgData name="Hagen, Erik" userId="21bbe2ec-0a78-4d08-a98f-74e919d393dd" providerId="ADAL" clId="{E7983994-4B0A-43DE-AB09-E373FB4AE956}" dt="2021-11-23T00:49:39.103" v="11630" actId="1076"/>
          <ac:spMkLst>
            <pc:docMk/>
            <pc:sldMk cId="1209668838" sldId="29616"/>
            <ac:spMk id="36" creationId="{9BA1AEBF-F7F2-4D2B-8651-CE5F38968990}"/>
          </ac:spMkLst>
        </pc:spChg>
        <pc:spChg chg="mod">
          <ac:chgData name="Hagen, Erik" userId="21bbe2ec-0a78-4d08-a98f-74e919d393dd" providerId="ADAL" clId="{E7983994-4B0A-43DE-AB09-E373FB4AE956}" dt="2021-11-23T00:49:39.103" v="11630" actId="1076"/>
          <ac:spMkLst>
            <pc:docMk/>
            <pc:sldMk cId="1209668838" sldId="29616"/>
            <ac:spMk id="39" creationId="{E14E7C39-D444-4EE2-896D-45545FB6BB05}"/>
          </ac:spMkLst>
        </pc:spChg>
        <pc:spChg chg="mod">
          <ac:chgData name="Hagen, Erik" userId="21bbe2ec-0a78-4d08-a98f-74e919d393dd" providerId="ADAL" clId="{E7983994-4B0A-43DE-AB09-E373FB4AE956}" dt="2021-11-23T00:56:44.642" v="11784" actId="1076"/>
          <ac:spMkLst>
            <pc:docMk/>
            <pc:sldMk cId="1209668838" sldId="29616"/>
            <ac:spMk id="40" creationId="{B38A361D-C1B8-4A09-A420-305D453C1389}"/>
          </ac:spMkLst>
        </pc:spChg>
        <pc:spChg chg="mod">
          <ac:chgData name="Hagen, Erik" userId="21bbe2ec-0a78-4d08-a98f-74e919d393dd" providerId="ADAL" clId="{E7983994-4B0A-43DE-AB09-E373FB4AE956}" dt="2021-11-23T00:56:44.642" v="11784" actId="1076"/>
          <ac:spMkLst>
            <pc:docMk/>
            <pc:sldMk cId="1209668838" sldId="29616"/>
            <ac:spMk id="41" creationId="{73150469-2990-4504-9529-899285365302}"/>
          </ac:spMkLst>
        </pc:spChg>
        <pc:spChg chg="mod">
          <ac:chgData name="Hagen, Erik" userId="21bbe2ec-0a78-4d08-a98f-74e919d393dd" providerId="ADAL" clId="{E7983994-4B0A-43DE-AB09-E373FB4AE956}" dt="2021-11-23T00:49:39.103" v="11630" actId="1076"/>
          <ac:spMkLst>
            <pc:docMk/>
            <pc:sldMk cId="1209668838" sldId="29616"/>
            <ac:spMk id="42" creationId="{433A7337-78C4-4EA4-B7A2-9522D2846B92}"/>
          </ac:spMkLst>
        </pc:spChg>
        <pc:spChg chg="mod">
          <ac:chgData name="Hagen, Erik" userId="21bbe2ec-0a78-4d08-a98f-74e919d393dd" providerId="ADAL" clId="{E7983994-4B0A-43DE-AB09-E373FB4AE956}" dt="2021-11-23T00:49:39.103" v="11630" actId="1076"/>
          <ac:spMkLst>
            <pc:docMk/>
            <pc:sldMk cId="1209668838" sldId="29616"/>
            <ac:spMk id="43" creationId="{73C28216-955D-45C5-9087-B86DF1FF83F2}"/>
          </ac:spMkLst>
        </pc:spChg>
        <pc:spChg chg="mod">
          <ac:chgData name="Hagen, Erik" userId="21bbe2ec-0a78-4d08-a98f-74e919d393dd" providerId="ADAL" clId="{E7983994-4B0A-43DE-AB09-E373FB4AE956}" dt="2021-11-23T00:49:39.103" v="11630" actId="1076"/>
          <ac:spMkLst>
            <pc:docMk/>
            <pc:sldMk cId="1209668838" sldId="29616"/>
            <ac:spMk id="44" creationId="{28094B18-6E29-40CA-9734-B633E646E5F2}"/>
          </ac:spMkLst>
        </pc:spChg>
        <pc:spChg chg="mod">
          <ac:chgData name="Hagen, Erik" userId="21bbe2ec-0a78-4d08-a98f-74e919d393dd" providerId="ADAL" clId="{E7983994-4B0A-43DE-AB09-E373FB4AE956}" dt="2021-11-23T00:49:39.103" v="11630" actId="1076"/>
          <ac:spMkLst>
            <pc:docMk/>
            <pc:sldMk cId="1209668838" sldId="29616"/>
            <ac:spMk id="45" creationId="{83AF125A-4A84-4EFD-9080-237BCB45092F}"/>
          </ac:spMkLst>
        </pc:spChg>
        <pc:spChg chg="mod">
          <ac:chgData name="Hagen, Erik" userId="21bbe2ec-0a78-4d08-a98f-74e919d393dd" providerId="ADAL" clId="{E7983994-4B0A-43DE-AB09-E373FB4AE956}" dt="2021-11-23T00:49:39.103" v="11630" actId="1076"/>
          <ac:spMkLst>
            <pc:docMk/>
            <pc:sldMk cId="1209668838" sldId="29616"/>
            <ac:spMk id="46" creationId="{784CE625-9E00-40DE-975A-49E2661807D9}"/>
          </ac:spMkLst>
        </pc:spChg>
        <pc:spChg chg="mod">
          <ac:chgData name="Hagen, Erik" userId="21bbe2ec-0a78-4d08-a98f-74e919d393dd" providerId="ADAL" clId="{E7983994-4B0A-43DE-AB09-E373FB4AE956}" dt="2021-11-23T00:49:39.103" v="11630" actId="1076"/>
          <ac:spMkLst>
            <pc:docMk/>
            <pc:sldMk cId="1209668838" sldId="29616"/>
            <ac:spMk id="47" creationId="{0E1867EF-6C88-4D18-87DA-64ED46E79CF6}"/>
          </ac:spMkLst>
        </pc:spChg>
        <pc:spChg chg="mod">
          <ac:chgData name="Hagen, Erik" userId="21bbe2ec-0a78-4d08-a98f-74e919d393dd" providerId="ADAL" clId="{E7983994-4B0A-43DE-AB09-E373FB4AE956}" dt="2021-11-23T00:49:39.103" v="11630" actId="1076"/>
          <ac:spMkLst>
            <pc:docMk/>
            <pc:sldMk cId="1209668838" sldId="29616"/>
            <ac:spMk id="48" creationId="{49FEB85F-5AD5-49BD-869A-D1BDD4A53E5E}"/>
          </ac:spMkLst>
        </pc:spChg>
        <pc:spChg chg="mod">
          <ac:chgData name="Hagen, Erik" userId="21bbe2ec-0a78-4d08-a98f-74e919d393dd" providerId="ADAL" clId="{E7983994-4B0A-43DE-AB09-E373FB4AE956}" dt="2021-11-23T00:49:39.103" v="11630" actId="1076"/>
          <ac:spMkLst>
            <pc:docMk/>
            <pc:sldMk cId="1209668838" sldId="29616"/>
            <ac:spMk id="49" creationId="{578C33BA-B227-46E2-8926-EC833CC8C50A}"/>
          </ac:spMkLst>
        </pc:spChg>
        <pc:spChg chg="mod">
          <ac:chgData name="Hagen, Erik" userId="21bbe2ec-0a78-4d08-a98f-74e919d393dd" providerId="ADAL" clId="{E7983994-4B0A-43DE-AB09-E373FB4AE956}" dt="2021-11-23T00:49:39.103" v="11630" actId="1076"/>
          <ac:spMkLst>
            <pc:docMk/>
            <pc:sldMk cId="1209668838" sldId="29616"/>
            <ac:spMk id="50" creationId="{2BBF1738-FD25-4439-BC0F-D75306D3DE56}"/>
          </ac:spMkLst>
        </pc:spChg>
        <pc:spChg chg="mod">
          <ac:chgData name="Hagen, Erik" userId="21bbe2ec-0a78-4d08-a98f-74e919d393dd" providerId="ADAL" clId="{E7983994-4B0A-43DE-AB09-E373FB4AE956}" dt="2021-11-23T00:49:39.103" v="11630" actId="1076"/>
          <ac:spMkLst>
            <pc:docMk/>
            <pc:sldMk cId="1209668838" sldId="29616"/>
            <ac:spMk id="51" creationId="{983A2F69-E783-4A2D-91A3-1DED8D5352F6}"/>
          </ac:spMkLst>
        </pc:spChg>
        <pc:spChg chg="mod">
          <ac:chgData name="Hagen, Erik" userId="21bbe2ec-0a78-4d08-a98f-74e919d393dd" providerId="ADAL" clId="{E7983994-4B0A-43DE-AB09-E373FB4AE956}" dt="2021-11-23T00:49:39.103" v="11630" actId="1076"/>
          <ac:spMkLst>
            <pc:docMk/>
            <pc:sldMk cId="1209668838" sldId="29616"/>
            <ac:spMk id="52" creationId="{4905CD55-9374-4A08-9A0A-C424A0F66CCD}"/>
          </ac:spMkLst>
        </pc:spChg>
        <pc:spChg chg="mod">
          <ac:chgData name="Hagen, Erik" userId="21bbe2ec-0a78-4d08-a98f-74e919d393dd" providerId="ADAL" clId="{E7983994-4B0A-43DE-AB09-E373FB4AE956}" dt="2021-11-23T00:49:39.103" v="11630" actId="1076"/>
          <ac:spMkLst>
            <pc:docMk/>
            <pc:sldMk cId="1209668838" sldId="29616"/>
            <ac:spMk id="53" creationId="{16697D9A-C18C-4A75-B31B-6B633058E760}"/>
          </ac:spMkLst>
        </pc:spChg>
        <pc:spChg chg="mod">
          <ac:chgData name="Hagen, Erik" userId="21bbe2ec-0a78-4d08-a98f-74e919d393dd" providerId="ADAL" clId="{E7983994-4B0A-43DE-AB09-E373FB4AE956}" dt="2021-11-23T00:49:39.103" v="11630" actId="1076"/>
          <ac:spMkLst>
            <pc:docMk/>
            <pc:sldMk cId="1209668838" sldId="29616"/>
            <ac:spMk id="54" creationId="{BF65FA5B-2DB2-4429-9511-1829D950714C}"/>
          </ac:spMkLst>
        </pc:spChg>
        <pc:spChg chg="mod">
          <ac:chgData name="Hagen, Erik" userId="21bbe2ec-0a78-4d08-a98f-74e919d393dd" providerId="ADAL" clId="{E7983994-4B0A-43DE-AB09-E373FB4AE956}" dt="2021-11-23T00:49:39.103" v="11630" actId="1076"/>
          <ac:spMkLst>
            <pc:docMk/>
            <pc:sldMk cId="1209668838" sldId="29616"/>
            <ac:spMk id="55" creationId="{4A08563A-2B60-4F31-B734-45AFCFF43F34}"/>
          </ac:spMkLst>
        </pc:spChg>
        <pc:spChg chg="mod">
          <ac:chgData name="Hagen, Erik" userId="21bbe2ec-0a78-4d08-a98f-74e919d393dd" providerId="ADAL" clId="{E7983994-4B0A-43DE-AB09-E373FB4AE956}" dt="2021-11-23T00:49:39.103" v="11630" actId="1076"/>
          <ac:spMkLst>
            <pc:docMk/>
            <pc:sldMk cId="1209668838" sldId="29616"/>
            <ac:spMk id="56" creationId="{7769FFD3-5AAC-4365-A8F8-8959DFDEC03E}"/>
          </ac:spMkLst>
        </pc:spChg>
        <pc:spChg chg="mod">
          <ac:chgData name="Hagen, Erik" userId="21bbe2ec-0a78-4d08-a98f-74e919d393dd" providerId="ADAL" clId="{E7983994-4B0A-43DE-AB09-E373FB4AE956}" dt="2021-11-23T00:49:39.103" v="11630" actId="1076"/>
          <ac:spMkLst>
            <pc:docMk/>
            <pc:sldMk cId="1209668838" sldId="29616"/>
            <ac:spMk id="57" creationId="{AA26D579-8992-4399-8314-4712EDDBA185}"/>
          </ac:spMkLst>
        </pc:spChg>
        <pc:spChg chg="mod">
          <ac:chgData name="Hagen, Erik" userId="21bbe2ec-0a78-4d08-a98f-74e919d393dd" providerId="ADAL" clId="{E7983994-4B0A-43DE-AB09-E373FB4AE956}" dt="2021-11-23T00:49:39.103" v="11630" actId="1076"/>
          <ac:spMkLst>
            <pc:docMk/>
            <pc:sldMk cId="1209668838" sldId="29616"/>
            <ac:spMk id="58" creationId="{A98ED6E0-1E11-4AC4-8405-63027979C4DE}"/>
          </ac:spMkLst>
        </pc:spChg>
        <pc:spChg chg="mod">
          <ac:chgData name="Hagen, Erik" userId="21bbe2ec-0a78-4d08-a98f-74e919d393dd" providerId="ADAL" clId="{E7983994-4B0A-43DE-AB09-E373FB4AE956}" dt="2021-11-23T00:49:39.103" v="11630" actId="1076"/>
          <ac:spMkLst>
            <pc:docMk/>
            <pc:sldMk cId="1209668838" sldId="29616"/>
            <ac:spMk id="59" creationId="{7C850B89-B71C-427E-9721-938E4F1C2E4B}"/>
          </ac:spMkLst>
        </pc:spChg>
        <pc:spChg chg="add mod">
          <ac:chgData name="Hagen, Erik" userId="21bbe2ec-0a78-4d08-a98f-74e919d393dd" providerId="ADAL" clId="{E7983994-4B0A-43DE-AB09-E373FB4AE956}" dt="2021-11-23T00:53:54.971" v="11713" actId="1076"/>
          <ac:spMkLst>
            <pc:docMk/>
            <pc:sldMk cId="1209668838" sldId="29616"/>
            <ac:spMk id="60" creationId="{809144AA-9779-4F59-A004-EE50B58339FE}"/>
          </ac:spMkLst>
        </pc:spChg>
        <pc:spChg chg="add mod">
          <ac:chgData name="Hagen, Erik" userId="21bbe2ec-0a78-4d08-a98f-74e919d393dd" providerId="ADAL" clId="{E7983994-4B0A-43DE-AB09-E373FB4AE956}" dt="2021-11-23T00:51:57.026" v="11705" actId="313"/>
          <ac:spMkLst>
            <pc:docMk/>
            <pc:sldMk cId="1209668838" sldId="29616"/>
            <ac:spMk id="61" creationId="{D8B74731-E71C-4C38-AD87-8FB4AAD40452}"/>
          </ac:spMkLst>
        </pc:spChg>
        <pc:spChg chg="mod">
          <ac:chgData name="Hagen, Erik" userId="21bbe2ec-0a78-4d08-a98f-74e919d393dd" providerId="ADAL" clId="{E7983994-4B0A-43DE-AB09-E373FB4AE956}" dt="2021-11-23T00:49:39.103" v="11630" actId="1076"/>
          <ac:spMkLst>
            <pc:docMk/>
            <pc:sldMk cId="1209668838" sldId="29616"/>
            <ac:spMk id="62" creationId="{3523A0ED-86B9-4634-BAFF-174AA2F5C56B}"/>
          </ac:spMkLst>
        </pc:spChg>
        <pc:spChg chg="mod">
          <ac:chgData name="Hagen, Erik" userId="21bbe2ec-0a78-4d08-a98f-74e919d393dd" providerId="ADAL" clId="{E7983994-4B0A-43DE-AB09-E373FB4AE956}" dt="2021-11-23T00:49:39.103" v="11630" actId="1076"/>
          <ac:spMkLst>
            <pc:docMk/>
            <pc:sldMk cId="1209668838" sldId="29616"/>
            <ac:spMk id="63" creationId="{0EA301BD-D867-43B7-82CA-EFC5DEA4E09F}"/>
          </ac:spMkLst>
        </pc:spChg>
        <pc:spChg chg="mod">
          <ac:chgData name="Hagen, Erik" userId="21bbe2ec-0a78-4d08-a98f-74e919d393dd" providerId="ADAL" clId="{E7983994-4B0A-43DE-AB09-E373FB4AE956}" dt="2021-11-23T00:49:39.103" v="11630" actId="1076"/>
          <ac:spMkLst>
            <pc:docMk/>
            <pc:sldMk cId="1209668838" sldId="29616"/>
            <ac:spMk id="64" creationId="{002C1AF4-9336-4573-B1FB-FF2CBAECDE52}"/>
          </ac:spMkLst>
        </pc:spChg>
        <pc:spChg chg="add mod">
          <ac:chgData name="Hagen, Erik" userId="21bbe2ec-0a78-4d08-a98f-74e919d393dd" providerId="ADAL" clId="{E7983994-4B0A-43DE-AB09-E373FB4AE956}" dt="2021-11-23T00:49:39.103" v="11630" actId="1076"/>
          <ac:spMkLst>
            <pc:docMk/>
            <pc:sldMk cId="1209668838" sldId="29616"/>
            <ac:spMk id="65" creationId="{431D3FF6-79A7-427E-8193-6CAFFCEC15C6}"/>
          </ac:spMkLst>
        </pc:spChg>
        <pc:spChg chg="mod">
          <ac:chgData name="Hagen, Erik" userId="21bbe2ec-0a78-4d08-a98f-74e919d393dd" providerId="ADAL" clId="{E7983994-4B0A-43DE-AB09-E373FB4AE956}" dt="2021-11-23T00:49:39.103" v="11630" actId="1076"/>
          <ac:spMkLst>
            <pc:docMk/>
            <pc:sldMk cId="1209668838" sldId="29616"/>
            <ac:spMk id="66" creationId="{13D4957A-A234-46CD-ADC3-7118EAC0B663}"/>
          </ac:spMkLst>
        </pc:spChg>
        <pc:spChg chg="mod">
          <ac:chgData name="Hagen, Erik" userId="21bbe2ec-0a78-4d08-a98f-74e919d393dd" providerId="ADAL" clId="{E7983994-4B0A-43DE-AB09-E373FB4AE956}" dt="2021-11-23T00:49:39.103" v="11630" actId="1076"/>
          <ac:spMkLst>
            <pc:docMk/>
            <pc:sldMk cId="1209668838" sldId="29616"/>
            <ac:spMk id="67" creationId="{C322A7CC-3886-41E7-8793-2D36B683DF26}"/>
          </ac:spMkLst>
        </pc:spChg>
        <pc:spChg chg="add mod">
          <ac:chgData name="Hagen, Erik" userId="21bbe2ec-0a78-4d08-a98f-74e919d393dd" providerId="ADAL" clId="{E7983994-4B0A-43DE-AB09-E373FB4AE956}" dt="2021-11-23T00:49:39.103" v="11630" actId="1076"/>
          <ac:spMkLst>
            <pc:docMk/>
            <pc:sldMk cId="1209668838" sldId="29616"/>
            <ac:spMk id="68" creationId="{71D829DE-FAB3-4E64-A618-595995A22BB0}"/>
          </ac:spMkLst>
        </pc:spChg>
        <pc:spChg chg="mod">
          <ac:chgData name="Hagen, Erik" userId="21bbe2ec-0a78-4d08-a98f-74e919d393dd" providerId="ADAL" clId="{E7983994-4B0A-43DE-AB09-E373FB4AE956}" dt="2021-11-23T00:49:39.103" v="11630" actId="1076"/>
          <ac:spMkLst>
            <pc:docMk/>
            <pc:sldMk cId="1209668838" sldId="29616"/>
            <ac:spMk id="74" creationId="{2322ADC5-065A-40E1-AD14-826E05879846}"/>
          </ac:spMkLst>
        </pc:spChg>
        <pc:spChg chg="mod">
          <ac:chgData name="Hagen, Erik" userId="21bbe2ec-0a78-4d08-a98f-74e919d393dd" providerId="ADAL" clId="{E7983994-4B0A-43DE-AB09-E373FB4AE956}" dt="2021-11-23T00:49:39.103" v="11630" actId="1076"/>
          <ac:spMkLst>
            <pc:docMk/>
            <pc:sldMk cId="1209668838" sldId="29616"/>
            <ac:spMk id="76" creationId="{61F725DF-8E45-4C7D-AD7F-E2EFBED7A7A0}"/>
          </ac:spMkLst>
        </pc:spChg>
        <pc:spChg chg="mod">
          <ac:chgData name="Hagen, Erik" userId="21bbe2ec-0a78-4d08-a98f-74e919d393dd" providerId="ADAL" clId="{E7983994-4B0A-43DE-AB09-E373FB4AE956}" dt="2021-11-23T00:49:39.103" v="11630" actId="1076"/>
          <ac:spMkLst>
            <pc:docMk/>
            <pc:sldMk cId="1209668838" sldId="29616"/>
            <ac:spMk id="79" creationId="{380F735F-2A45-4752-9162-BB215A2EF331}"/>
          </ac:spMkLst>
        </pc:spChg>
        <pc:spChg chg="mod">
          <ac:chgData name="Hagen, Erik" userId="21bbe2ec-0a78-4d08-a98f-74e919d393dd" providerId="ADAL" clId="{E7983994-4B0A-43DE-AB09-E373FB4AE956}" dt="2021-11-23T00:49:39.103" v="11630" actId="1076"/>
          <ac:spMkLst>
            <pc:docMk/>
            <pc:sldMk cId="1209668838" sldId="29616"/>
            <ac:spMk id="81" creationId="{42C79C02-8F2B-46A7-B6F7-99F9411A31A3}"/>
          </ac:spMkLst>
        </pc:spChg>
        <pc:spChg chg="mod">
          <ac:chgData name="Hagen, Erik" userId="21bbe2ec-0a78-4d08-a98f-74e919d393dd" providerId="ADAL" clId="{E7983994-4B0A-43DE-AB09-E373FB4AE956}" dt="2021-11-23T00:49:39.103" v="11630" actId="1076"/>
          <ac:spMkLst>
            <pc:docMk/>
            <pc:sldMk cId="1209668838" sldId="29616"/>
            <ac:spMk id="82" creationId="{11D8A4FE-A87E-4051-BA31-4E2349396C61}"/>
          </ac:spMkLst>
        </pc:spChg>
        <pc:spChg chg="mod">
          <ac:chgData name="Hagen, Erik" userId="21bbe2ec-0a78-4d08-a98f-74e919d393dd" providerId="ADAL" clId="{E7983994-4B0A-43DE-AB09-E373FB4AE956}" dt="2021-11-23T00:49:39.103" v="11630" actId="1076"/>
          <ac:spMkLst>
            <pc:docMk/>
            <pc:sldMk cId="1209668838" sldId="29616"/>
            <ac:spMk id="84" creationId="{960B60C6-CE6A-4933-BADD-790EFFEF74E1}"/>
          </ac:spMkLst>
        </pc:spChg>
        <pc:cxnChg chg="mod">
          <ac:chgData name="Hagen, Erik" userId="21bbe2ec-0a78-4d08-a98f-74e919d393dd" providerId="ADAL" clId="{E7983994-4B0A-43DE-AB09-E373FB4AE956}" dt="2021-11-23T00:56:44.642" v="11784" actId="1076"/>
          <ac:cxnSpMkLst>
            <pc:docMk/>
            <pc:sldMk cId="1209668838" sldId="29616"/>
            <ac:cxnSpMk id="4" creationId="{5F317CEF-6DA9-4287-8569-C51B1D711054}"/>
          </ac:cxnSpMkLst>
        </pc:cxnChg>
        <pc:cxnChg chg="mod">
          <ac:chgData name="Hagen, Erik" userId="21bbe2ec-0a78-4d08-a98f-74e919d393dd" providerId="ADAL" clId="{E7983994-4B0A-43DE-AB09-E373FB4AE956}" dt="2021-11-23T00:56:44.642" v="11784" actId="1076"/>
          <ac:cxnSpMkLst>
            <pc:docMk/>
            <pc:sldMk cId="1209668838" sldId="29616"/>
            <ac:cxnSpMk id="18" creationId="{6146CEF4-1C8F-4B06-A1DC-B87699F7BD95}"/>
          </ac:cxnSpMkLst>
        </pc:cxnChg>
      </pc:sldChg>
      <pc:sldChg chg="modSp add mod ord">
        <pc:chgData name="Hagen, Erik" userId="21bbe2ec-0a78-4d08-a98f-74e919d393dd" providerId="ADAL" clId="{E7983994-4B0A-43DE-AB09-E373FB4AE956}" dt="2021-11-23T00:15:36.742" v="10547" actId="20577"/>
        <pc:sldMkLst>
          <pc:docMk/>
          <pc:sldMk cId="3635215562" sldId="29617"/>
        </pc:sldMkLst>
        <pc:spChg chg="mod">
          <ac:chgData name="Hagen, Erik" userId="21bbe2ec-0a78-4d08-a98f-74e919d393dd" providerId="ADAL" clId="{E7983994-4B0A-43DE-AB09-E373FB4AE956}" dt="2021-11-23T00:15:36.742" v="10547" actId="20577"/>
          <ac:spMkLst>
            <pc:docMk/>
            <pc:sldMk cId="3635215562" sldId="29617"/>
            <ac:spMk id="3" creationId="{B28B22FB-116B-42BF-894F-3A6B4435032D}"/>
          </ac:spMkLst>
        </pc:spChg>
      </pc:sldChg>
      <pc:sldChg chg="new del">
        <pc:chgData name="Hagen, Erik" userId="21bbe2ec-0a78-4d08-a98f-74e919d393dd" providerId="ADAL" clId="{E7983994-4B0A-43DE-AB09-E373FB4AE956}" dt="2021-11-22T05:37:48.147" v="7750" actId="680"/>
        <pc:sldMkLst>
          <pc:docMk/>
          <pc:sldMk cId="2358988917" sldId="29618"/>
        </pc:sldMkLst>
      </pc:sldChg>
      <pc:sldChg chg="add del">
        <pc:chgData name="Hagen, Erik" userId="21bbe2ec-0a78-4d08-a98f-74e919d393dd" providerId="ADAL" clId="{E7983994-4B0A-43DE-AB09-E373FB4AE956}" dt="2021-11-22T12:10:37.526" v="8484" actId="47"/>
        <pc:sldMkLst>
          <pc:docMk/>
          <pc:sldMk cId="954759176" sldId="29631"/>
        </pc:sldMkLst>
      </pc:sldChg>
      <pc:sldChg chg="modSp add del mod ord modTransition">
        <pc:chgData name="Hagen, Erik" userId="21bbe2ec-0a78-4d08-a98f-74e919d393dd" providerId="ADAL" clId="{E7983994-4B0A-43DE-AB09-E373FB4AE956}" dt="2021-11-23T02:01:22.153" v="12650" actId="47"/>
        <pc:sldMkLst>
          <pc:docMk/>
          <pc:sldMk cId="1566513792" sldId="29648"/>
        </pc:sldMkLst>
        <pc:spChg chg="mod">
          <ac:chgData name="Hagen, Erik" userId="21bbe2ec-0a78-4d08-a98f-74e919d393dd" providerId="ADAL" clId="{E7983994-4B0A-43DE-AB09-E373FB4AE956}" dt="2021-11-23T01:56:00.657" v="12636" actId="20577"/>
          <ac:spMkLst>
            <pc:docMk/>
            <pc:sldMk cId="1566513792" sldId="29648"/>
            <ac:spMk id="2" creationId="{D648D2CA-886D-4C5E-91D2-255327E5C72B}"/>
          </ac:spMkLst>
        </pc:spChg>
        <pc:spChg chg="mod">
          <ac:chgData name="Hagen, Erik" userId="21bbe2ec-0a78-4d08-a98f-74e919d393dd" providerId="ADAL" clId="{E7983994-4B0A-43DE-AB09-E373FB4AE956}" dt="2021-11-22T21:39:24.116" v="8720" actId="20577"/>
          <ac:spMkLst>
            <pc:docMk/>
            <pc:sldMk cId="1566513792" sldId="29648"/>
            <ac:spMk id="3" creationId="{EAE99B66-E2FD-4CD8-BF4A-5F6BF0087BC4}"/>
          </ac:spMkLst>
        </pc:spChg>
        <pc:spChg chg="mod">
          <ac:chgData name="Hagen, Erik" userId="21bbe2ec-0a78-4d08-a98f-74e919d393dd" providerId="ADAL" clId="{E7983994-4B0A-43DE-AB09-E373FB4AE956}" dt="2021-11-23T01:22:41.256" v="12168" actId="113"/>
          <ac:spMkLst>
            <pc:docMk/>
            <pc:sldMk cId="1566513792" sldId="29648"/>
            <ac:spMk id="6" creationId="{015CA055-11CD-4B6D-AEFF-9E042B362BAC}"/>
          </ac:spMkLst>
        </pc:spChg>
        <pc:spChg chg="mod">
          <ac:chgData name="Hagen, Erik" userId="21bbe2ec-0a78-4d08-a98f-74e919d393dd" providerId="ADAL" clId="{E7983994-4B0A-43DE-AB09-E373FB4AE956}" dt="2021-11-22T06:14:14.199" v="7984" actId="1076"/>
          <ac:spMkLst>
            <pc:docMk/>
            <pc:sldMk cId="1566513792" sldId="29648"/>
            <ac:spMk id="9" creationId="{25532F48-D6E6-4B97-A607-3597DE2A0EE5}"/>
          </ac:spMkLst>
        </pc:spChg>
        <pc:spChg chg="mod">
          <ac:chgData name="Hagen, Erik" userId="21bbe2ec-0a78-4d08-a98f-74e919d393dd" providerId="ADAL" clId="{E7983994-4B0A-43DE-AB09-E373FB4AE956}" dt="2021-11-22T12:15:42.838" v="8503" actId="20577"/>
          <ac:spMkLst>
            <pc:docMk/>
            <pc:sldMk cId="1566513792" sldId="29648"/>
            <ac:spMk id="11" creationId="{5C43DDF0-1F24-47B7-B153-589A14D81243}"/>
          </ac:spMkLst>
        </pc:spChg>
        <pc:spChg chg="mod">
          <ac:chgData name="Hagen, Erik" userId="21bbe2ec-0a78-4d08-a98f-74e919d393dd" providerId="ADAL" clId="{E7983994-4B0A-43DE-AB09-E373FB4AE956}" dt="2021-11-22T12:16:40.226" v="8540" actId="14100"/>
          <ac:spMkLst>
            <pc:docMk/>
            <pc:sldMk cId="1566513792" sldId="29648"/>
            <ac:spMk id="14" creationId="{5C8BB96A-B585-4528-A596-BF37ACA673CB}"/>
          </ac:spMkLst>
        </pc:spChg>
        <pc:spChg chg="mod">
          <ac:chgData name="Hagen, Erik" userId="21bbe2ec-0a78-4d08-a98f-74e919d393dd" providerId="ADAL" clId="{E7983994-4B0A-43DE-AB09-E373FB4AE956}" dt="2021-11-22T06:14:21.598" v="7985" actId="1076"/>
          <ac:spMkLst>
            <pc:docMk/>
            <pc:sldMk cId="1566513792" sldId="29648"/>
            <ac:spMk id="18" creationId="{08758474-3FF5-43AF-80F5-FE32B43CA02B}"/>
          </ac:spMkLst>
        </pc:spChg>
        <pc:picChg chg="mod">
          <ac:chgData name="Hagen, Erik" userId="21bbe2ec-0a78-4d08-a98f-74e919d393dd" providerId="ADAL" clId="{E7983994-4B0A-43DE-AB09-E373FB4AE956}" dt="2021-11-22T06:14:26.883" v="7987" actId="1076"/>
          <ac:picMkLst>
            <pc:docMk/>
            <pc:sldMk cId="1566513792" sldId="29648"/>
            <ac:picMk id="5" creationId="{3921E048-467D-444F-811A-645AAA0592C0}"/>
          </ac:picMkLst>
        </pc:picChg>
        <pc:picChg chg="mod">
          <ac:chgData name="Hagen, Erik" userId="21bbe2ec-0a78-4d08-a98f-74e919d393dd" providerId="ADAL" clId="{E7983994-4B0A-43DE-AB09-E373FB4AE956}" dt="2021-11-23T01:22:12.615" v="12167" actId="1038"/>
          <ac:picMkLst>
            <pc:docMk/>
            <pc:sldMk cId="1566513792" sldId="29648"/>
            <ac:picMk id="13" creationId="{83674F37-EE62-4378-857E-486701A4B3D9}"/>
          </ac:picMkLst>
        </pc:picChg>
        <pc:picChg chg="mod">
          <ac:chgData name="Hagen, Erik" userId="21bbe2ec-0a78-4d08-a98f-74e919d393dd" providerId="ADAL" clId="{E7983994-4B0A-43DE-AB09-E373FB4AE956}" dt="2021-11-23T01:22:12.615" v="12167" actId="1038"/>
          <ac:picMkLst>
            <pc:docMk/>
            <pc:sldMk cId="1566513792" sldId="29648"/>
            <ac:picMk id="15" creationId="{BDF3F1B2-89DE-464E-89FD-2045ECABD9A3}"/>
          </ac:picMkLst>
        </pc:picChg>
        <pc:picChg chg="mod">
          <ac:chgData name="Hagen, Erik" userId="21bbe2ec-0a78-4d08-a98f-74e919d393dd" providerId="ADAL" clId="{E7983994-4B0A-43DE-AB09-E373FB4AE956}" dt="2021-11-23T01:22:12.615" v="12167" actId="1038"/>
          <ac:picMkLst>
            <pc:docMk/>
            <pc:sldMk cId="1566513792" sldId="29648"/>
            <ac:picMk id="16" creationId="{E5649F2F-CC4C-4D59-A354-B07BBC6151E0}"/>
          </ac:picMkLst>
        </pc:picChg>
        <pc:picChg chg="mod">
          <ac:chgData name="Hagen, Erik" userId="21bbe2ec-0a78-4d08-a98f-74e919d393dd" providerId="ADAL" clId="{E7983994-4B0A-43DE-AB09-E373FB4AE956}" dt="2021-11-23T01:22:12.615" v="12167" actId="1038"/>
          <ac:picMkLst>
            <pc:docMk/>
            <pc:sldMk cId="1566513792" sldId="29648"/>
            <ac:picMk id="17" creationId="{4C347913-0F78-497A-BA6C-AF7723702836}"/>
          </ac:picMkLst>
        </pc:picChg>
      </pc:sldChg>
      <pc:sldChg chg="add del">
        <pc:chgData name="Hagen, Erik" userId="21bbe2ec-0a78-4d08-a98f-74e919d393dd" providerId="ADAL" clId="{E7983994-4B0A-43DE-AB09-E373FB4AE956}" dt="2021-11-23T10:20:41.356" v="12792" actId="47"/>
        <pc:sldMkLst>
          <pc:docMk/>
          <pc:sldMk cId="1185394098" sldId="29649"/>
        </pc:sldMkLst>
      </pc:sldChg>
      <pc:sldChg chg="add del">
        <pc:chgData name="Hagen, Erik" userId="21bbe2ec-0a78-4d08-a98f-74e919d393dd" providerId="ADAL" clId="{E7983994-4B0A-43DE-AB09-E373FB4AE956}" dt="2021-11-22T12:04:47.609" v="8401" actId="47"/>
        <pc:sldMkLst>
          <pc:docMk/>
          <pc:sldMk cId="764848915" sldId="29650"/>
        </pc:sldMkLst>
      </pc:sldChg>
      <pc:sldChg chg="add del modTransition">
        <pc:chgData name="Hagen, Erik" userId="21bbe2ec-0a78-4d08-a98f-74e919d393dd" providerId="ADAL" clId="{E7983994-4B0A-43DE-AB09-E373FB4AE956}" dt="2021-11-22T12:26:20.928" v="8617"/>
        <pc:sldMkLst>
          <pc:docMk/>
          <pc:sldMk cId="2643366328" sldId="29669"/>
        </pc:sldMkLst>
      </pc:sldChg>
      <pc:sldChg chg="addSp modSp add mod ord modTransition modAnim">
        <pc:chgData name="Hagen, Erik" userId="21bbe2ec-0a78-4d08-a98f-74e919d393dd" providerId="ADAL" clId="{E7983994-4B0A-43DE-AB09-E373FB4AE956}" dt="2021-11-23T02:20:04.813" v="12733"/>
        <pc:sldMkLst>
          <pc:docMk/>
          <pc:sldMk cId="1957247575" sldId="29671"/>
        </pc:sldMkLst>
        <pc:spChg chg="add mod">
          <ac:chgData name="Hagen, Erik" userId="21bbe2ec-0a78-4d08-a98f-74e919d393dd" providerId="ADAL" clId="{E7983994-4B0A-43DE-AB09-E373FB4AE956}" dt="2021-11-22T23:45:40.397" v="10291" actId="14100"/>
          <ac:spMkLst>
            <pc:docMk/>
            <pc:sldMk cId="1957247575" sldId="29671"/>
            <ac:spMk id="3" creationId="{75A73251-31DC-4E6C-8863-8AEAE328F04C}"/>
          </ac:spMkLst>
        </pc:spChg>
        <pc:picChg chg="mod">
          <ac:chgData name="Hagen, Erik" userId="21bbe2ec-0a78-4d08-a98f-74e919d393dd" providerId="ADAL" clId="{E7983994-4B0A-43DE-AB09-E373FB4AE956}" dt="2021-11-22T12:28:36.316" v="8636" actId="1076"/>
          <ac:picMkLst>
            <pc:docMk/>
            <pc:sldMk cId="1957247575" sldId="29671"/>
            <ac:picMk id="5" creationId="{CDFC29C4-542A-47D8-8743-BDF4885E4A9A}"/>
          </ac:picMkLst>
        </pc:picChg>
      </pc:sldChg>
      <pc:sldChg chg="addSp delSp modSp add mod ord modTransition delAnim modAnim">
        <pc:chgData name="Hagen, Erik" userId="21bbe2ec-0a78-4d08-a98f-74e919d393dd" providerId="ADAL" clId="{E7983994-4B0A-43DE-AB09-E373FB4AE956}" dt="2021-11-23T10:35:57.137" v="12870" actId="20577"/>
        <pc:sldMkLst>
          <pc:docMk/>
          <pc:sldMk cId="1482796982" sldId="29680"/>
        </pc:sldMkLst>
        <pc:spChg chg="mod">
          <ac:chgData name="Hagen, Erik" userId="21bbe2ec-0a78-4d08-a98f-74e919d393dd" providerId="ADAL" clId="{E7983994-4B0A-43DE-AB09-E373FB4AE956}" dt="2021-11-23T10:35:57.137" v="12870" actId="20577"/>
          <ac:spMkLst>
            <pc:docMk/>
            <pc:sldMk cId="1482796982" sldId="29680"/>
            <ac:spMk id="2" creationId="{99FD12A0-7C72-4075-A0F0-83D08C6197AB}"/>
          </ac:spMkLst>
        </pc:spChg>
        <pc:spChg chg="add mod">
          <ac:chgData name="Hagen, Erik" userId="21bbe2ec-0a78-4d08-a98f-74e919d393dd" providerId="ADAL" clId="{E7983994-4B0A-43DE-AB09-E373FB4AE956}" dt="2021-11-22T23:47:39.353" v="10349" actId="1076"/>
          <ac:spMkLst>
            <pc:docMk/>
            <pc:sldMk cId="1482796982" sldId="29680"/>
            <ac:spMk id="7" creationId="{0DA7D324-78B1-4C77-B33F-6EEE08016675}"/>
          </ac:spMkLst>
        </pc:spChg>
        <pc:spChg chg="mod">
          <ac:chgData name="Hagen, Erik" userId="21bbe2ec-0a78-4d08-a98f-74e919d393dd" providerId="ADAL" clId="{E7983994-4B0A-43DE-AB09-E373FB4AE956}" dt="2021-11-23T10:25:19.675" v="12825" actId="1036"/>
          <ac:spMkLst>
            <pc:docMk/>
            <pc:sldMk cId="1482796982" sldId="29680"/>
            <ac:spMk id="12" creationId="{AA6C7638-8705-4354-B658-FD5B88125FCE}"/>
          </ac:spMkLst>
        </pc:spChg>
        <pc:picChg chg="mod">
          <ac:chgData name="Hagen, Erik" userId="21bbe2ec-0a78-4d08-a98f-74e919d393dd" providerId="ADAL" clId="{E7983994-4B0A-43DE-AB09-E373FB4AE956}" dt="2021-11-23T10:25:07.837" v="12819" actId="1076"/>
          <ac:picMkLst>
            <pc:docMk/>
            <pc:sldMk cId="1482796982" sldId="29680"/>
            <ac:picMk id="5" creationId="{86FEF57D-E92C-4ACD-9537-B0529E9E5BA4}"/>
          </ac:picMkLst>
        </pc:picChg>
        <pc:picChg chg="del mod">
          <ac:chgData name="Hagen, Erik" userId="21bbe2ec-0a78-4d08-a98f-74e919d393dd" providerId="ADAL" clId="{E7983994-4B0A-43DE-AB09-E373FB4AE956}" dt="2021-11-22T23:39:27.480" v="10234" actId="478"/>
          <ac:picMkLst>
            <pc:docMk/>
            <pc:sldMk cId="1482796982" sldId="29680"/>
            <ac:picMk id="14" creationId="{7DBDE467-D2FD-43AF-851F-5EA92464B0C0}"/>
          </ac:picMkLst>
        </pc:picChg>
        <pc:picChg chg="del mod">
          <ac:chgData name="Hagen, Erik" userId="21bbe2ec-0a78-4d08-a98f-74e919d393dd" providerId="ADAL" clId="{E7983994-4B0A-43DE-AB09-E373FB4AE956}" dt="2021-11-22T23:39:12.368" v="10233" actId="478"/>
          <ac:picMkLst>
            <pc:docMk/>
            <pc:sldMk cId="1482796982" sldId="29680"/>
            <ac:picMk id="15" creationId="{EEBCE8DB-78EB-4E4E-A22A-160B9D104D92}"/>
          </ac:picMkLst>
        </pc:picChg>
      </pc:sldChg>
      <pc:sldChg chg="modSp add mod modTransition">
        <pc:chgData name="Hagen, Erik" userId="21bbe2ec-0a78-4d08-a98f-74e919d393dd" providerId="ADAL" clId="{E7983994-4B0A-43DE-AB09-E373FB4AE956}" dt="2021-11-23T02:07:25.802" v="12662" actId="1076"/>
        <pc:sldMkLst>
          <pc:docMk/>
          <pc:sldMk cId="958783564" sldId="29684"/>
        </pc:sldMkLst>
        <pc:picChg chg="mod">
          <ac:chgData name="Hagen, Erik" userId="21bbe2ec-0a78-4d08-a98f-74e919d393dd" providerId="ADAL" clId="{E7983994-4B0A-43DE-AB09-E373FB4AE956}" dt="2021-11-23T02:07:14.615" v="12659" actId="1076"/>
          <ac:picMkLst>
            <pc:docMk/>
            <pc:sldMk cId="958783564" sldId="29684"/>
            <ac:picMk id="7" creationId="{D2496CDC-396C-45D4-B5C2-F2A4AF71FFD6}"/>
          </ac:picMkLst>
        </pc:picChg>
        <pc:picChg chg="mod">
          <ac:chgData name="Hagen, Erik" userId="21bbe2ec-0a78-4d08-a98f-74e919d393dd" providerId="ADAL" clId="{E7983994-4B0A-43DE-AB09-E373FB4AE956}" dt="2021-11-23T02:07:18.004" v="12660" actId="1076"/>
          <ac:picMkLst>
            <pc:docMk/>
            <pc:sldMk cId="958783564" sldId="29684"/>
            <ac:picMk id="9" creationId="{E7EE96DE-580E-4239-A25A-F85ABDFD4143}"/>
          </ac:picMkLst>
        </pc:picChg>
        <pc:picChg chg="mod">
          <ac:chgData name="Hagen, Erik" userId="21bbe2ec-0a78-4d08-a98f-74e919d393dd" providerId="ADAL" clId="{E7983994-4B0A-43DE-AB09-E373FB4AE956}" dt="2021-11-23T02:07:25.802" v="12662" actId="1076"/>
          <ac:picMkLst>
            <pc:docMk/>
            <pc:sldMk cId="958783564" sldId="29684"/>
            <ac:picMk id="11" creationId="{EFCB14C2-E7C2-4FA8-BD50-A9872FE03A32}"/>
          </ac:picMkLst>
        </pc:picChg>
        <pc:picChg chg="mod">
          <ac:chgData name="Hagen, Erik" userId="21bbe2ec-0a78-4d08-a98f-74e919d393dd" providerId="ADAL" clId="{E7983994-4B0A-43DE-AB09-E373FB4AE956}" dt="2021-11-23T02:07:11.824" v="12658" actId="1076"/>
          <ac:picMkLst>
            <pc:docMk/>
            <pc:sldMk cId="958783564" sldId="29684"/>
            <ac:picMk id="13" creationId="{85D51DCC-CA8B-4307-AE3D-C3088B98248F}"/>
          </ac:picMkLst>
        </pc:picChg>
        <pc:picChg chg="mod">
          <ac:chgData name="Hagen, Erik" userId="21bbe2ec-0a78-4d08-a98f-74e919d393dd" providerId="ADAL" clId="{E7983994-4B0A-43DE-AB09-E373FB4AE956}" dt="2021-11-23T02:07:21.677" v="12661" actId="1076"/>
          <ac:picMkLst>
            <pc:docMk/>
            <pc:sldMk cId="958783564" sldId="29684"/>
            <ac:picMk id="17" creationId="{6B353619-9AF4-4B80-812C-8D546535A58D}"/>
          </ac:picMkLst>
        </pc:picChg>
      </pc:sldChg>
      <pc:sldChg chg="modSp add mod modTransition">
        <pc:chgData name="Hagen, Erik" userId="21bbe2ec-0a78-4d08-a98f-74e919d393dd" providerId="ADAL" clId="{E7983994-4B0A-43DE-AB09-E373FB4AE956}" dt="2021-11-23T10:36:19.762" v="12872" actId="1076"/>
        <pc:sldMkLst>
          <pc:docMk/>
          <pc:sldMk cId="1374534220" sldId="29690"/>
        </pc:sldMkLst>
        <pc:picChg chg="mod">
          <ac:chgData name="Hagen, Erik" userId="21bbe2ec-0a78-4d08-a98f-74e919d393dd" providerId="ADAL" clId="{E7983994-4B0A-43DE-AB09-E373FB4AE956}" dt="2021-11-23T10:36:19.762" v="12872" actId="1076"/>
          <ac:picMkLst>
            <pc:docMk/>
            <pc:sldMk cId="1374534220" sldId="29690"/>
            <ac:picMk id="4" creationId="{E24E1755-96B1-4C61-A3FA-B4E84CE8452F}"/>
          </ac:picMkLst>
        </pc:picChg>
      </pc:sldChg>
      <pc:sldChg chg="add del modTransition">
        <pc:chgData name="Hagen, Erik" userId="21bbe2ec-0a78-4d08-a98f-74e919d393dd" providerId="ADAL" clId="{E7983994-4B0A-43DE-AB09-E373FB4AE956}" dt="2021-11-22T22:19:21.696" v="9132" actId="47"/>
        <pc:sldMkLst>
          <pc:docMk/>
          <pc:sldMk cId="2302591052" sldId="29691"/>
        </pc:sldMkLst>
      </pc:sldChg>
      <pc:sldChg chg="modSp add mod ord modNotesTx">
        <pc:chgData name="Hagen, Erik" userId="21bbe2ec-0a78-4d08-a98f-74e919d393dd" providerId="ADAL" clId="{E7983994-4B0A-43DE-AB09-E373FB4AE956}" dt="2021-11-23T10:19:59.160" v="12791" actId="13926"/>
        <pc:sldMkLst>
          <pc:docMk/>
          <pc:sldMk cId="3560105832" sldId="29691"/>
        </pc:sldMkLst>
        <pc:spChg chg="mod">
          <ac:chgData name="Hagen, Erik" userId="21bbe2ec-0a78-4d08-a98f-74e919d393dd" providerId="ADAL" clId="{E7983994-4B0A-43DE-AB09-E373FB4AE956}" dt="2021-11-23T10:19:59.160" v="12791" actId="13926"/>
          <ac:spMkLst>
            <pc:docMk/>
            <pc:sldMk cId="3560105832" sldId="29691"/>
            <ac:spMk id="7" creationId="{A5BCECC8-E647-4921-8E38-A40AC2C0E87D}"/>
          </ac:spMkLst>
        </pc:spChg>
        <pc:spChg chg="mod">
          <ac:chgData name="Hagen, Erik" userId="21bbe2ec-0a78-4d08-a98f-74e919d393dd" providerId="ADAL" clId="{E7983994-4B0A-43DE-AB09-E373FB4AE956}" dt="2021-11-22T22:23:25.802" v="9142" actId="1076"/>
          <ac:spMkLst>
            <pc:docMk/>
            <pc:sldMk cId="3560105832" sldId="29691"/>
            <ac:spMk id="8" creationId="{8F25CC8D-EE99-48AD-81C7-CE47FC1AF047}"/>
          </ac:spMkLst>
        </pc:spChg>
        <pc:picChg chg="mod">
          <ac:chgData name="Hagen, Erik" userId="21bbe2ec-0a78-4d08-a98f-74e919d393dd" providerId="ADAL" clId="{E7983994-4B0A-43DE-AB09-E373FB4AE956}" dt="2021-11-22T22:23:17.044" v="9141" actId="1076"/>
          <ac:picMkLst>
            <pc:docMk/>
            <pc:sldMk cId="3560105832" sldId="29691"/>
            <ac:picMk id="5" creationId="{060CD2D6-A332-45A0-BEAC-AAF66F23A1CA}"/>
          </ac:picMkLst>
        </pc:picChg>
      </pc:sldChg>
      <pc:sldChg chg="modSp add del mod ord modTransition">
        <pc:chgData name="Hagen, Erik" userId="21bbe2ec-0a78-4d08-a98f-74e919d393dd" providerId="ADAL" clId="{E7983994-4B0A-43DE-AB09-E373FB4AE956}" dt="2021-11-23T02:00:06.975" v="12643" actId="47"/>
        <pc:sldMkLst>
          <pc:docMk/>
          <pc:sldMk cId="2437323225" sldId="29697"/>
        </pc:sldMkLst>
        <pc:picChg chg="mod">
          <ac:chgData name="Hagen, Erik" userId="21bbe2ec-0a78-4d08-a98f-74e919d393dd" providerId="ADAL" clId="{E7983994-4B0A-43DE-AB09-E373FB4AE956}" dt="2021-11-23T01:39:38.530" v="12533" actId="1076"/>
          <ac:picMkLst>
            <pc:docMk/>
            <pc:sldMk cId="2437323225" sldId="29697"/>
            <ac:picMk id="7" creationId="{DBB96852-1510-4191-A7F2-9C6437E6C896}"/>
          </ac:picMkLst>
        </pc:picChg>
      </pc:sldChg>
      <pc:sldChg chg="addSp delSp modSp add del mod ord">
        <pc:chgData name="Hagen, Erik" userId="21bbe2ec-0a78-4d08-a98f-74e919d393dd" providerId="ADAL" clId="{E7983994-4B0A-43DE-AB09-E373FB4AE956}" dt="2021-11-23T01:39:05.982" v="12528" actId="47"/>
        <pc:sldMkLst>
          <pc:docMk/>
          <pc:sldMk cId="739466078" sldId="29698"/>
        </pc:sldMkLst>
        <pc:spChg chg="add del mod">
          <ac:chgData name="Hagen, Erik" userId="21bbe2ec-0a78-4d08-a98f-74e919d393dd" providerId="ADAL" clId="{E7983994-4B0A-43DE-AB09-E373FB4AE956}" dt="2021-11-22T12:09:39.573" v="8478" actId="478"/>
          <ac:spMkLst>
            <pc:docMk/>
            <pc:sldMk cId="739466078" sldId="29698"/>
            <ac:spMk id="3" creationId="{CAB1FDAC-4A07-40C2-91A9-8C06A9E382C4}"/>
          </ac:spMkLst>
        </pc:spChg>
        <pc:spChg chg="del mod">
          <ac:chgData name="Hagen, Erik" userId="21bbe2ec-0a78-4d08-a98f-74e919d393dd" providerId="ADAL" clId="{E7983994-4B0A-43DE-AB09-E373FB4AE956}" dt="2021-11-22T12:09:35.474" v="8477" actId="478"/>
          <ac:spMkLst>
            <pc:docMk/>
            <pc:sldMk cId="739466078" sldId="29698"/>
            <ac:spMk id="5" creationId="{8BF84853-3C90-4E3A-A5C2-C99E9EA187BF}"/>
          </ac:spMkLst>
        </pc:spChg>
        <pc:spChg chg="mod">
          <ac:chgData name="Hagen, Erik" userId="21bbe2ec-0a78-4d08-a98f-74e919d393dd" providerId="ADAL" clId="{E7983994-4B0A-43DE-AB09-E373FB4AE956}" dt="2021-11-22T12:08:33.627" v="8469" actId="20577"/>
          <ac:spMkLst>
            <pc:docMk/>
            <pc:sldMk cId="739466078" sldId="29698"/>
            <ac:spMk id="6" creationId="{B4E7F0AD-C2C8-4A1D-A45E-6540BF30C7EF}"/>
          </ac:spMkLst>
        </pc:spChg>
        <pc:picChg chg="add mod">
          <ac:chgData name="Hagen, Erik" userId="21bbe2ec-0a78-4d08-a98f-74e919d393dd" providerId="ADAL" clId="{E7983994-4B0A-43DE-AB09-E373FB4AE956}" dt="2021-11-22T12:10:05.972" v="8483" actId="14100"/>
          <ac:picMkLst>
            <pc:docMk/>
            <pc:sldMk cId="739466078" sldId="29698"/>
            <ac:picMk id="7" creationId="{DD2E26D3-4CA8-44B9-B317-94D9DFB28772}"/>
          </ac:picMkLst>
        </pc:picChg>
      </pc:sldChg>
      <pc:sldChg chg="addSp delSp modSp add del mod">
        <pc:chgData name="Hagen, Erik" userId="21bbe2ec-0a78-4d08-a98f-74e919d393dd" providerId="ADAL" clId="{E7983994-4B0A-43DE-AB09-E373FB4AE956}" dt="2021-11-23T01:40:04.618" v="12534" actId="47"/>
        <pc:sldMkLst>
          <pc:docMk/>
          <pc:sldMk cId="2098290828" sldId="29699"/>
        </pc:sldMkLst>
        <pc:picChg chg="add mod">
          <ac:chgData name="Hagen, Erik" userId="21bbe2ec-0a78-4d08-a98f-74e919d393dd" providerId="ADAL" clId="{E7983994-4B0A-43DE-AB09-E373FB4AE956}" dt="2021-11-22T12:17:57.347" v="8544" actId="14100"/>
          <ac:picMkLst>
            <pc:docMk/>
            <pc:sldMk cId="2098290828" sldId="29699"/>
            <ac:picMk id="3" creationId="{A5DC16CB-B99D-4134-A3F3-DCAF62493A4D}"/>
          </ac:picMkLst>
        </pc:picChg>
        <pc:picChg chg="del">
          <ac:chgData name="Hagen, Erik" userId="21bbe2ec-0a78-4d08-a98f-74e919d393dd" providerId="ADAL" clId="{E7983994-4B0A-43DE-AB09-E373FB4AE956}" dt="2021-11-22T12:17:46.079" v="8541" actId="478"/>
          <ac:picMkLst>
            <pc:docMk/>
            <pc:sldMk cId="2098290828" sldId="29699"/>
            <ac:picMk id="7" creationId="{DD2E26D3-4CA8-44B9-B317-94D9DFB28772}"/>
          </ac:picMkLst>
        </pc:picChg>
      </pc:sldChg>
      <pc:sldChg chg="modSp add del mod modTransition">
        <pc:chgData name="Hagen, Erik" userId="21bbe2ec-0a78-4d08-a98f-74e919d393dd" providerId="ADAL" clId="{E7983994-4B0A-43DE-AB09-E373FB4AE956}" dt="2021-11-23T02:02:02.362" v="12651" actId="47"/>
        <pc:sldMkLst>
          <pc:docMk/>
          <pc:sldMk cId="1712481386" sldId="29700"/>
        </pc:sldMkLst>
        <pc:picChg chg="mod">
          <ac:chgData name="Hagen, Erik" userId="21bbe2ec-0a78-4d08-a98f-74e919d393dd" providerId="ADAL" clId="{E7983994-4B0A-43DE-AB09-E373FB4AE956}" dt="2021-11-22T21:33:18.324" v="8676" actId="1076"/>
          <ac:picMkLst>
            <pc:docMk/>
            <pc:sldMk cId="1712481386" sldId="29700"/>
            <ac:picMk id="7" creationId="{8D5D6ABD-203C-4B18-96D9-AB1F413C7660}"/>
          </ac:picMkLst>
        </pc:picChg>
      </pc:sldChg>
      <pc:sldChg chg="modSp add del mod modTransition">
        <pc:chgData name="Hagen, Erik" userId="21bbe2ec-0a78-4d08-a98f-74e919d393dd" providerId="ADAL" clId="{E7983994-4B0A-43DE-AB09-E373FB4AE956}" dt="2021-11-23T02:02:04.618" v="12652" actId="47"/>
        <pc:sldMkLst>
          <pc:docMk/>
          <pc:sldMk cId="3404999092" sldId="29701"/>
        </pc:sldMkLst>
        <pc:picChg chg="mod">
          <ac:chgData name="Hagen, Erik" userId="21bbe2ec-0a78-4d08-a98f-74e919d393dd" providerId="ADAL" clId="{E7983994-4B0A-43DE-AB09-E373FB4AE956}" dt="2021-11-23T01:49:41.711" v="12600" actId="1076"/>
          <ac:picMkLst>
            <pc:docMk/>
            <pc:sldMk cId="3404999092" sldId="29701"/>
            <ac:picMk id="5" creationId="{FF8F1CCC-78BA-43D0-8557-8B8B7E91B118}"/>
          </ac:picMkLst>
        </pc:picChg>
      </pc:sldChg>
      <pc:sldChg chg="modSp add mod ord">
        <pc:chgData name="Hagen, Erik" userId="21bbe2ec-0a78-4d08-a98f-74e919d393dd" providerId="ADAL" clId="{E7983994-4B0A-43DE-AB09-E373FB4AE956}" dt="2021-11-23T10:38:16.541" v="12905" actId="20577"/>
        <pc:sldMkLst>
          <pc:docMk/>
          <pc:sldMk cId="2567744834" sldId="29702"/>
        </pc:sldMkLst>
        <pc:spChg chg="mod">
          <ac:chgData name="Hagen, Erik" userId="21bbe2ec-0a78-4d08-a98f-74e919d393dd" providerId="ADAL" clId="{E7983994-4B0A-43DE-AB09-E373FB4AE956}" dt="2021-11-23T10:38:16.541" v="12905" actId="20577"/>
          <ac:spMkLst>
            <pc:docMk/>
            <pc:sldMk cId="2567744834" sldId="29702"/>
            <ac:spMk id="4" creationId="{4E44B188-1613-4B97-B5AE-416E46CBDA4A}"/>
          </ac:spMkLst>
        </pc:spChg>
        <pc:spChg chg="mod">
          <ac:chgData name="Hagen, Erik" userId="21bbe2ec-0a78-4d08-a98f-74e919d393dd" providerId="ADAL" clId="{E7983994-4B0A-43DE-AB09-E373FB4AE956}" dt="2021-11-23T10:22:22.718" v="12816" actId="404"/>
          <ac:spMkLst>
            <pc:docMk/>
            <pc:sldMk cId="2567744834" sldId="29702"/>
            <ac:spMk id="8" creationId="{056B480B-A267-4A13-B6CC-6847200A4060}"/>
          </ac:spMkLst>
        </pc:spChg>
      </pc:sldChg>
      <pc:sldChg chg="delSp new del mod">
        <pc:chgData name="Hagen, Erik" userId="21bbe2ec-0a78-4d08-a98f-74e919d393dd" providerId="ADAL" clId="{E7983994-4B0A-43DE-AB09-E373FB4AE956}" dt="2021-11-22T12:28:40.077" v="8637" actId="47"/>
        <pc:sldMkLst>
          <pc:docMk/>
          <pc:sldMk cId="2702494318" sldId="29703"/>
        </pc:sldMkLst>
        <pc:spChg chg="del">
          <ac:chgData name="Hagen, Erik" userId="21bbe2ec-0a78-4d08-a98f-74e919d393dd" providerId="ADAL" clId="{E7983994-4B0A-43DE-AB09-E373FB4AE956}" dt="2021-11-22T12:28:20.805" v="8632" actId="478"/>
          <ac:spMkLst>
            <pc:docMk/>
            <pc:sldMk cId="2702494318" sldId="29703"/>
            <ac:spMk id="2" creationId="{53A50D0F-CB4C-4547-973A-08966C1B0480}"/>
          </ac:spMkLst>
        </pc:spChg>
        <pc:spChg chg="del">
          <ac:chgData name="Hagen, Erik" userId="21bbe2ec-0a78-4d08-a98f-74e919d393dd" providerId="ADAL" clId="{E7983994-4B0A-43DE-AB09-E373FB4AE956}" dt="2021-11-22T12:28:18.082" v="8631" actId="478"/>
          <ac:spMkLst>
            <pc:docMk/>
            <pc:sldMk cId="2702494318" sldId="29703"/>
            <ac:spMk id="3" creationId="{6B9509C2-78CD-42CA-9974-CB5BEBA16B06}"/>
          </ac:spMkLst>
        </pc:spChg>
      </pc:sldChg>
      <pc:sldChg chg="addSp delSp modSp new mod">
        <pc:chgData name="Hagen, Erik" userId="21bbe2ec-0a78-4d08-a98f-74e919d393dd" providerId="ADAL" clId="{E7983994-4B0A-43DE-AB09-E373FB4AE956}" dt="2021-11-22T21:43:48.747" v="8772" actId="20577"/>
        <pc:sldMkLst>
          <pc:docMk/>
          <pc:sldMk cId="4000575193" sldId="29703"/>
        </pc:sldMkLst>
        <pc:spChg chg="mod">
          <ac:chgData name="Hagen, Erik" userId="21bbe2ec-0a78-4d08-a98f-74e919d393dd" providerId="ADAL" clId="{E7983994-4B0A-43DE-AB09-E373FB4AE956}" dt="2021-11-22T21:43:48.747" v="8772" actId="20577"/>
          <ac:spMkLst>
            <pc:docMk/>
            <pc:sldMk cId="4000575193" sldId="29703"/>
            <ac:spMk id="2" creationId="{50A1F062-E9B3-4C19-958D-80035B96D993}"/>
          </ac:spMkLst>
        </pc:spChg>
        <pc:spChg chg="del">
          <ac:chgData name="Hagen, Erik" userId="21bbe2ec-0a78-4d08-a98f-74e919d393dd" providerId="ADAL" clId="{E7983994-4B0A-43DE-AB09-E373FB4AE956}" dt="2021-11-22T12:30:00.499" v="8641" actId="478"/>
          <ac:spMkLst>
            <pc:docMk/>
            <pc:sldMk cId="4000575193" sldId="29703"/>
            <ac:spMk id="3" creationId="{12F3B5D9-0505-42A7-9545-B309D0C6EC7B}"/>
          </ac:spMkLst>
        </pc:spChg>
        <pc:picChg chg="add mod">
          <ac:chgData name="Hagen, Erik" userId="21bbe2ec-0a78-4d08-a98f-74e919d393dd" providerId="ADAL" clId="{E7983994-4B0A-43DE-AB09-E373FB4AE956}" dt="2021-11-22T12:30:03.416" v="8643" actId="1076"/>
          <ac:picMkLst>
            <pc:docMk/>
            <pc:sldMk cId="4000575193" sldId="29703"/>
            <ac:picMk id="5" creationId="{A508A1DB-2633-42DF-AEB9-7053602FA125}"/>
          </ac:picMkLst>
        </pc:picChg>
      </pc:sldChg>
      <pc:sldChg chg="addSp delSp modSp new mod ord">
        <pc:chgData name="Hagen, Erik" userId="21bbe2ec-0a78-4d08-a98f-74e919d393dd" providerId="ADAL" clId="{E7983994-4B0A-43DE-AB09-E373FB4AE956}" dt="2021-11-23T10:16:31.001" v="12769"/>
        <pc:sldMkLst>
          <pc:docMk/>
          <pc:sldMk cId="3060953870" sldId="29704"/>
        </pc:sldMkLst>
        <pc:spChg chg="del">
          <ac:chgData name="Hagen, Erik" userId="21bbe2ec-0a78-4d08-a98f-74e919d393dd" providerId="ADAL" clId="{E7983994-4B0A-43DE-AB09-E373FB4AE956}" dt="2021-11-22T21:45:43.126" v="8775" actId="478"/>
          <ac:spMkLst>
            <pc:docMk/>
            <pc:sldMk cId="3060953870" sldId="29704"/>
            <ac:spMk id="2" creationId="{1BB80FF1-5D47-485A-B63C-A82F8F2ECBE3}"/>
          </ac:spMkLst>
        </pc:spChg>
        <pc:spChg chg="del">
          <ac:chgData name="Hagen, Erik" userId="21bbe2ec-0a78-4d08-a98f-74e919d393dd" providerId="ADAL" clId="{E7983994-4B0A-43DE-AB09-E373FB4AE956}" dt="2021-11-22T21:45:40.775" v="8774" actId="478"/>
          <ac:spMkLst>
            <pc:docMk/>
            <pc:sldMk cId="3060953870" sldId="29704"/>
            <ac:spMk id="3" creationId="{8029993E-8006-42EA-B10A-267E546D0034}"/>
          </ac:spMkLst>
        </pc:spChg>
        <pc:spChg chg="mod">
          <ac:chgData name="Hagen, Erik" userId="21bbe2ec-0a78-4d08-a98f-74e919d393dd" providerId="ADAL" clId="{E7983994-4B0A-43DE-AB09-E373FB4AE956}" dt="2021-11-22T22:06:36.356" v="9131" actId="20577"/>
          <ac:spMkLst>
            <pc:docMk/>
            <pc:sldMk cId="3060953870" sldId="29704"/>
            <ac:spMk id="4" creationId="{177F9DD0-DC6F-4675-927F-A13A0DC6850A}"/>
          </ac:spMkLst>
        </pc:spChg>
        <pc:spChg chg="add mod">
          <ac:chgData name="Hagen, Erik" userId="21bbe2ec-0a78-4d08-a98f-74e919d393dd" providerId="ADAL" clId="{E7983994-4B0A-43DE-AB09-E373FB4AE956}" dt="2021-11-23T10:16:20.298" v="12765" actId="13926"/>
          <ac:spMkLst>
            <pc:docMk/>
            <pc:sldMk cId="3060953870" sldId="29704"/>
            <ac:spMk id="14" creationId="{1D3E4D3D-EF54-4E2F-87AD-230EA4375C91}"/>
          </ac:spMkLst>
        </pc:spChg>
        <pc:picChg chg="add mod">
          <ac:chgData name="Hagen, Erik" userId="21bbe2ec-0a78-4d08-a98f-74e919d393dd" providerId="ADAL" clId="{E7983994-4B0A-43DE-AB09-E373FB4AE956}" dt="2021-11-22T21:57:47.889" v="8865" actId="14100"/>
          <ac:picMkLst>
            <pc:docMk/>
            <pc:sldMk cId="3060953870" sldId="29704"/>
            <ac:picMk id="6" creationId="{2FEDD914-477A-41A1-B6A7-7CDA2CF59D69}"/>
          </ac:picMkLst>
        </pc:picChg>
        <pc:picChg chg="add mod">
          <ac:chgData name="Hagen, Erik" userId="21bbe2ec-0a78-4d08-a98f-74e919d393dd" providerId="ADAL" clId="{E7983994-4B0A-43DE-AB09-E373FB4AE956}" dt="2021-11-22T21:48:54.560" v="8782" actId="1076"/>
          <ac:picMkLst>
            <pc:docMk/>
            <pc:sldMk cId="3060953870" sldId="29704"/>
            <ac:picMk id="8" creationId="{D31986FE-91F1-4711-98ED-BABED8FF97EB}"/>
          </ac:picMkLst>
        </pc:picChg>
        <pc:picChg chg="add del">
          <ac:chgData name="Hagen, Erik" userId="21bbe2ec-0a78-4d08-a98f-74e919d393dd" providerId="ADAL" clId="{E7983994-4B0A-43DE-AB09-E373FB4AE956}" dt="2021-11-22T21:50:28.383" v="8789" actId="478"/>
          <ac:picMkLst>
            <pc:docMk/>
            <pc:sldMk cId="3060953870" sldId="29704"/>
            <ac:picMk id="10" creationId="{281E7591-EC0B-4931-A2D4-282AD26B4DF3}"/>
          </ac:picMkLst>
        </pc:picChg>
        <pc:picChg chg="add mod">
          <ac:chgData name="Hagen, Erik" userId="21bbe2ec-0a78-4d08-a98f-74e919d393dd" providerId="ADAL" clId="{E7983994-4B0A-43DE-AB09-E373FB4AE956}" dt="2021-11-22T21:50:34.889" v="8790" actId="14100"/>
          <ac:picMkLst>
            <pc:docMk/>
            <pc:sldMk cId="3060953870" sldId="29704"/>
            <ac:picMk id="12" creationId="{C04AD15D-E9BD-4D9B-8256-8FAE769FB0C9}"/>
          </ac:picMkLst>
        </pc:picChg>
      </pc:sldChg>
      <pc:sldChg chg="addSp delSp modSp add mod ord delAnim modAnim modNotesTx">
        <pc:chgData name="Hagen, Erik" userId="21bbe2ec-0a78-4d08-a98f-74e919d393dd" providerId="ADAL" clId="{E7983994-4B0A-43DE-AB09-E373FB4AE956}" dt="2021-11-23T02:00:40.454" v="12649"/>
        <pc:sldMkLst>
          <pc:docMk/>
          <pc:sldMk cId="4227664653" sldId="29705"/>
        </pc:sldMkLst>
        <pc:spChg chg="mod">
          <ac:chgData name="Hagen, Erik" userId="21bbe2ec-0a78-4d08-a98f-74e919d393dd" providerId="ADAL" clId="{E7983994-4B0A-43DE-AB09-E373FB4AE956}" dt="2021-11-23T01:37:00.753" v="12526" actId="20577"/>
          <ac:spMkLst>
            <pc:docMk/>
            <pc:sldMk cId="4227664653" sldId="29705"/>
            <ac:spMk id="2" creationId="{D648D2CA-886D-4C5E-91D2-255327E5C72B}"/>
          </ac:spMkLst>
        </pc:spChg>
        <pc:spChg chg="del">
          <ac:chgData name="Hagen, Erik" userId="21bbe2ec-0a78-4d08-a98f-74e919d393dd" providerId="ADAL" clId="{E7983994-4B0A-43DE-AB09-E373FB4AE956}" dt="2021-11-22T22:29:56.800" v="9169" actId="478"/>
          <ac:spMkLst>
            <pc:docMk/>
            <pc:sldMk cId="4227664653" sldId="29705"/>
            <ac:spMk id="3" creationId="{EAE99B66-E2FD-4CD8-BF4A-5F6BF0087BC4}"/>
          </ac:spMkLst>
        </pc:spChg>
        <pc:spChg chg="del">
          <ac:chgData name="Hagen, Erik" userId="21bbe2ec-0a78-4d08-a98f-74e919d393dd" providerId="ADAL" clId="{E7983994-4B0A-43DE-AB09-E373FB4AE956}" dt="2021-11-22T22:30:03.224" v="9171" actId="478"/>
          <ac:spMkLst>
            <pc:docMk/>
            <pc:sldMk cId="4227664653" sldId="29705"/>
            <ac:spMk id="6" creationId="{015CA055-11CD-4B6D-AEFF-9E042B362BAC}"/>
          </ac:spMkLst>
        </pc:spChg>
        <pc:spChg chg="add del mod">
          <ac:chgData name="Hagen, Erik" userId="21bbe2ec-0a78-4d08-a98f-74e919d393dd" providerId="ADAL" clId="{E7983994-4B0A-43DE-AB09-E373FB4AE956}" dt="2021-11-22T22:29:58.700" v="9170" actId="478"/>
          <ac:spMkLst>
            <pc:docMk/>
            <pc:sldMk cId="4227664653" sldId="29705"/>
            <ac:spMk id="7" creationId="{19423D7B-5B6E-4897-8B7E-B1FE2ABBCE12}"/>
          </ac:spMkLst>
        </pc:spChg>
        <pc:spChg chg="del">
          <ac:chgData name="Hagen, Erik" userId="21bbe2ec-0a78-4d08-a98f-74e919d393dd" providerId="ADAL" clId="{E7983994-4B0A-43DE-AB09-E373FB4AE956}" dt="2021-11-22T22:30:03.224" v="9171" actId="478"/>
          <ac:spMkLst>
            <pc:docMk/>
            <pc:sldMk cId="4227664653" sldId="29705"/>
            <ac:spMk id="9" creationId="{25532F48-D6E6-4B97-A607-3597DE2A0EE5}"/>
          </ac:spMkLst>
        </pc:spChg>
        <pc:spChg chg="del">
          <ac:chgData name="Hagen, Erik" userId="21bbe2ec-0a78-4d08-a98f-74e919d393dd" providerId="ADAL" clId="{E7983994-4B0A-43DE-AB09-E373FB4AE956}" dt="2021-11-22T22:30:03.224" v="9171" actId="478"/>
          <ac:spMkLst>
            <pc:docMk/>
            <pc:sldMk cId="4227664653" sldId="29705"/>
            <ac:spMk id="11" creationId="{5C43DDF0-1F24-47B7-B153-589A14D81243}"/>
          </ac:spMkLst>
        </pc:spChg>
        <pc:spChg chg="del">
          <ac:chgData name="Hagen, Erik" userId="21bbe2ec-0a78-4d08-a98f-74e919d393dd" providerId="ADAL" clId="{E7983994-4B0A-43DE-AB09-E373FB4AE956}" dt="2021-11-22T22:30:03.224" v="9171" actId="478"/>
          <ac:spMkLst>
            <pc:docMk/>
            <pc:sldMk cId="4227664653" sldId="29705"/>
            <ac:spMk id="14" creationId="{5C8BB96A-B585-4528-A596-BF37ACA673CB}"/>
          </ac:spMkLst>
        </pc:spChg>
        <pc:spChg chg="del">
          <ac:chgData name="Hagen, Erik" userId="21bbe2ec-0a78-4d08-a98f-74e919d393dd" providerId="ADAL" clId="{E7983994-4B0A-43DE-AB09-E373FB4AE956}" dt="2021-11-22T22:30:03.224" v="9171" actId="478"/>
          <ac:spMkLst>
            <pc:docMk/>
            <pc:sldMk cId="4227664653" sldId="29705"/>
            <ac:spMk id="18" creationId="{08758474-3FF5-43AF-80F5-FE32B43CA02B}"/>
          </ac:spMkLst>
        </pc:spChg>
        <pc:spChg chg="add mod">
          <ac:chgData name="Hagen, Erik" userId="21bbe2ec-0a78-4d08-a98f-74e919d393dd" providerId="ADAL" clId="{E7983994-4B0A-43DE-AB09-E373FB4AE956}" dt="2021-11-23T00:47:49.994" v="11627" actId="20577"/>
          <ac:spMkLst>
            <pc:docMk/>
            <pc:sldMk cId="4227664653" sldId="29705"/>
            <ac:spMk id="22" creationId="{3D46FD04-3D13-4C8E-830C-1329FA3B9597}"/>
          </ac:spMkLst>
        </pc:spChg>
        <pc:picChg chg="del">
          <ac:chgData name="Hagen, Erik" userId="21bbe2ec-0a78-4d08-a98f-74e919d393dd" providerId="ADAL" clId="{E7983994-4B0A-43DE-AB09-E373FB4AE956}" dt="2021-11-22T22:30:03.224" v="9171" actId="478"/>
          <ac:picMkLst>
            <pc:docMk/>
            <pc:sldMk cId="4227664653" sldId="29705"/>
            <ac:picMk id="5" creationId="{3921E048-467D-444F-811A-645AAA0592C0}"/>
          </ac:picMkLst>
        </pc:picChg>
        <pc:picChg chg="add mod">
          <ac:chgData name="Hagen, Erik" userId="21bbe2ec-0a78-4d08-a98f-74e919d393dd" providerId="ADAL" clId="{E7983994-4B0A-43DE-AB09-E373FB4AE956}" dt="2021-11-22T22:34:34.284" v="9175" actId="14100"/>
          <ac:picMkLst>
            <pc:docMk/>
            <pc:sldMk cId="4227664653" sldId="29705"/>
            <ac:picMk id="10" creationId="{2C406B8F-05E5-4555-8CC9-56C3FAAF658F}"/>
          </ac:picMkLst>
        </pc:picChg>
        <pc:picChg chg="del">
          <ac:chgData name="Hagen, Erik" userId="21bbe2ec-0a78-4d08-a98f-74e919d393dd" providerId="ADAL" clId="{E7983994-4B0A-43DE-AB09-E373FB4AE956}" dt="2021-11-22T22:30:03.224" v="9171" actId="478"/>
          <ac:picMkLst>
            <pc:docMk/>
            <pc:sldMk cId="4227664653" sldId="29705"/>
            <ac:picMk id="13" creationId="{83674F37-EE62-4378-857E-486701A4B3D9}"/>
          </ac:picMkLst>
        </pc:picChg>
        <pc:picChg chg="del">
          <ac:chgData name="Hagen, Erik" userId="21bbe2ec-0a78-4d08-a98f-74e919d393dd" providerId="ADAL" clId="{E7983994-4B0A-43DE-AB09-E373FB4AE956}" dt="2021-11-22T22:30:03.224" v="9171" actId="478"/>
          <ac:picMkLst>
            <pc:docMk/>
            <pc:sldMk cId="4227664653" sldId="29705"/>
            <ac:picMk id="15" creationId="{BDF3F1B2-89DE-464E-89FD-2045ECABD9A3}"/>
          </ac:picMkLst>
        </pc:picChg>
        <pc:picChg chg="del">
          <ac:chgData name="Hagen, Erik" userId="21bbe2ec-0a78-4d08-a98f-74e919d393dd" providerId="ADAL" clId="{E7983994-4B0A-43DE-AB09-E373FB4AE956}" dt="2021-11-22T22:30:03.224" v="9171" actId="478"/>
          <ac:picMkLst>
            <pc:docMk/>
            <pc:sldMk cId="4227664653" sldId="29705"/>
            <ac:picMk id="16" creationId="{E5649F2F-CC4C-4D59-A354-B07BBC6151E0}"/>
          </ac:picMkLst>
        </pc:picChg>
        <pc:picChg chg="del">
          <ac:chgData name="Hagen, Erik" userId="21bbe2ec-0a78-4d08-a98f-74e919d393dd" providerId="ADAL" clId="{E7983994-4B0A-43DE-AB09-E373FB4AE956}" dt="2021-11-22T22:30:03.224" v="9171" actId="478"/>
          <ac:picMkLst>
            <pc:docMk/>
            <pc:sldMk cId="4227664653" sldId="29705"/>
            <ac:picMk id="17" creationId="{4C347913-0F78-497A-BA6C-AF7723702836}"/>
          </ac:picMkLst>
        </pc:picChg>
        <pc:picChg chg="add mod">
          <ac:chgData name="Hagen, Erik" userId="21bbe2ec-0a78-4d08-a98f-74e919d393dd" providerId="ADAL" clId="{E7983994-4B0A-43DE-AB09-E373FB4AE956}" dt="2021-11-22T22:55:00.439" v="9700" actId="1076"/>
          <ac:picMkLst>
            <pc:docMk/>
            <pc:sldMk cId="4227664653" sldId="29705"/>
            <ac:picMk id="19" creationId="{0CC4AAC3-C86B-499E-BB16-EBBF3E3D8017}"/>
          </ac:picMkLst>
        </pc:picChg>
        <pc:picChg chg="add del mod">
          <ac:chgData name="Hagen, Erik" userId="21bbe2ec-0a78-4d08-a98f-74e919d393dd" providerId="ADAL" clId="{E7983994-4B0A-43DE-AB09-E373FB4AE956}" dt="2021-11-22T22:54:29.995" v="9690" actId="478"/>
          <ac:picMkLst>
            <pc:docMk/>
            <pc:sldMk cId="4227664653" sldId="29705"/>
            <ac:picMk id="21" creationId="{96F0B2D9-F146-44A1-9D51-2015E5B40755}"/>
          </ac:picMkLst>
        </pc:picChg>
      </pc:sldChg>
      <pc:sldChg chg="modSp add mod">
        <pc:chgData name="Hagen, Erik" userId="21bbe2ec-0a78-4d08-a98f-74e919d393dd" providerId="ADAL" clId="{E7983994-4B0A-43DE-AB09-E373FB4AE956}" dt="2021-11-22T23:31:14.276" v="10072" actId="20577"/>
        <pc:sldMkLst>
          <pc:docMk/>
          <pc:sldMk cId="2632629557" sldId="29706"/>
        </pc:sldMkLst>
        <pc:spChg chg="mod">
          <ac:chgData name="Hagen, Erik" userId="21bbe2ec-0a78-4d08-a98f-74e919d393dd" providerId="ADAL" clId="{E7983994-4B0A-43DE-AB09-E373FB4AE956}" dt="2021-11-22T23:31:14.276" v="10072" actId="20577"/>
          <ac:spMkLst>
            <pc:docMk/>
            <pc:sldMk cId="2632629557" sldId="29706"/>
            <ac:spMk id="3" creationId="{B28B22FB-116B-42BF-894F-3A6B4435032D}"/>
          </ac:spMkLst>
        </pc:spChg>
      </pc:sldChg>
      <pc:sldChg chg="addSp delSp modSp add mod">
        <pc:chgData name="Hagen, Erik" userId="21bbe2ec-0a78-4d08-a98f-74e919d393dd" providerId="ADAL" clId="{E7983994-4B0A-43DE-AB09-E373FB4AE956}" dt="2021-11-23T01:29:08.373" v="12230" actId="20577"/>
        <pc:sldMkLst>
          <pc:docMk/>
          <pc:sldMk cId="2187322773" sldId="29707"/>
        </pc:sldMkLst>
        <pc:spChg chg="mod">
          <ac:chgData name="Hagen, Erik" userId="21bbe2ec-0a78-4d08-a98f-74e919d393dd" providerId="ADAL" clId="{E7983994-4B0A-43DE-AB09-E373FB4AE956}" dt="2021-11-23T01:29:08.373" v="12230" actId="20577"/>
          <ac:spMkLst>
            <pc:docMk/>
            <pc:sldMk cId="2187322773" sldId="29707"/>
            <ac:spMk id="4" creationId="{4E44B188-1613-4B97-B5AE-416E46CBDA4A}"/>
          </ac:spMkLst>
        </pc:spChg>
        <pc:spChg chg="del">
          <ac:chgData name="Hagen, Erik" userId="21bbe2ec-0a78-4d08-a98f-74e919d393dd" providerId="ADAL" clId="{E7983994-4B0A-43DE-AB09-E373FB4AE956}" dt="2021-11-22T23:23:59.244" v="9848" actId="478"/>
          <ac:spMkLst>
            <pc:docMk/>
            <pc:sldMk cId="2187322773" sldId="29707"/>
            <ac:spMk id="8" creationId="{056B480B-A267-4A13-B6CC-6847200A4060}"/>
          </ac:spMkLst>
        </pc:spChg>
        <pc:picChg chg="add mod">
          <ac:chgData name="Hagen, Erik" userId="21bbe2ec-0a78-4d08-a98f-74e919d393dd" providerId="ADAL" clId="{E7983994-4B0A-43DE-AB09-E373FB4AE956}" dt="2021-11-22T23:26:03.492" v="9873" actId="1076"/>
          <ac:picMkLst>
            <pc:docMk/>
            <pc:sldMk cId="2187322773" sldId="29707"/>
            <ac:picMk id="2050" creationId="{17E91ACB-0DCE-4CC9-A9E0-5F5778BB7A33}"/>
          </ac:picMkLst>
        </pc:picChg>
      </pc:sldChg>
      <pc:sldChg chg="modSp add del mod ord">
        <pc:chgData name="Hagen, Erik" userId="21bbe2ec-0a78-4d08-a98f-74e919d393dd" providerId="ADAL" clId="{E7983994-4B0A-43DE-AB09-E373FB4AE956}" dt="2021-11-22T23:31:01.253" v="10052" actId="47"/>
        <pc:sldMkLst>
          <pc:docMk/>
          <pc:sldMk cId="1186180278" sldId="29708"/>
        </pc:sldMkLst>
        <pc:spChg chg="mod">
          <ac:chgData name="Hagen, Erik" userId="21bbe2ec-0a78-4d08-a98f-74e919d393dd" providerId="ADAL" clId="{E7983994-4B0A-43DE-AB09-E373FB4AE956}" dt="2021-11-22T23:28:17.897" v="9960" actId="5793"/>
          <ac:spMkLst>
            <pc:docMk/>
            <pc:sldMk cId="1186180278" sldId="29708"/>
            <ac:spMk id="3" creationId="{B28B22FB-116B-42BF-894F-3A6B4435032D}"/>
          </ac:spMkLst>
        </pc:spChg>
      </pc:sldChg>
      <pc:sldChg chg="modSp add mod">
        <pc:chgData name="Hagen, Erik" userId="21bbe2ec-0a78-4d08-a98f-74e919d393dd" providerId="ADAL" clId="{E7983994-4B0A-43DE-AB09-E373FB4AE956}" dt="2021-11-23T10:21:26.071" v="12794" actId="115"/>
        <pc:sldMkLst>
          <pc:docMk/>
          <pc:sldMk cId="1899989544" sldId="29708"/>
        </pc:sldMkLst>
        <pc:spChg chg="mod">
          <ac:chgData name="Hagen, Erik" userId="21bbe2ec-0a78-4d08-a98f-74e919d393dd" providerId="ADAL" clId="{E7983994-4B0A-43DE-AB09-E373FB4AE956}" dt="2021-11-23T10:21:26.071" v="12794" actId="115"/>
          <ac:spMkLst>
            <pc:docMk/>
            <pc:sldMk cId="1899989544" sldId="29708"/>
            <ac:spMk id="4" creationId="{4E44B188-1613-4B97-B5AE-416E46CBDA4A}"/>
          </ac:spMkLst>
        </pc:spChg>
      </pc:sldChg>
      <pc:sldChg chg="addSp delSp modSp add mod">
        <pc:chgData name="Hagen, Erik" userId="21bbe2ec-0a78-4d08-a98f-74e919d393dd" providerId="ADAL" clId="{E7983994-4B0A-43DE-AB09-E373FB4AE956}" dt="2021-11-23T10:21:21.282" v="12793" actId="115"/>
        <pc:sldMkLst>
          <pc:docMk/>
          <pc:sldMk cId="4069313922" sldId="29709"/>
        </pc:sldMkLst>
        <pc:spChg chg="add del mod">
          <ac:chgData name="Hagen, Erik" userId="21bbe2ec-0a78-4d08-a98f-74e919d393dd" providerId="ADAL" clId="{E7983994-4B0A-43DE-AB09-E373FB4AE956}" dt="2021-11-22T23:34:03.042" v="10176" actId="47"/>
          <ac:spMkLst>
            <pc:docMk/>
            <pc:sldMk cId="4069313922" sldId="29709"/>
            <ac:spMk id="2" creationId="{10C3CD9C-A7E2-4DED-A5C3-701ED2D689C3}"/>
          </ac:spMkLst>
        </pc:spChg>
        <pc:spChg chg="mod">
          <ac:chgData name="Hagen, Erik" userId="21bbe2ec-0a78-4d08-a98f-74e919d393dd" providerId="ADAL" clId="{E7983994-4B0A-43DE-AB09-E373FB4AE956}" dt="2021-11-23T10:21:21.282" v="12793" actId="115"/>
          <ac:spMkLst>
            <pc:docMk/>
            <pc:sldMk cId="4069313922" sldId="29709"/>
            <ac:spMk id="4" creationId="{4E44B188-1613-4B97-B5AE-416E46CBDA4A}"/>
          </ac:spMkLst>
        </pc:spChg>
        <pc:spChg chg="add mod">
          <ac:chgData name="Hagen, Erik" userId="21bbe2ec-0a78-4d08-a98f-74e919d393dd" providerId="ADAL" clId="{E7983994-4B0A-43DE-AB09-E373FB4AE956}" dt="2021-11-22T23:37:25.310" v="10221" actId="207"/>
          <ac:spMkLst>
            <pc:docMk/>
            <pc:sldMk cId="4069313922" sldId="29709"/>
            <ac:spMk id="6" creationId="{E930A6B4-4A88-4700-BC07-E4DB1AB17942}"/>
          </ac:spMkLst>
        </pc:spChg>
        <pc:picChg chg="mod">
          <ac:chgData name="Hagen, Erik" userId="21bbe2ec-0a78-4d08-a98f-74e919d393dd" providerId="ADAL" clId="{E7983994-4B0A-43DE-AB09-E373FB4AE956}" dt="2021-11-22T23:36:24.463" v="10206" actId="166"/>
          <ac:picMkLst>
            <pc:docMk/>
            <pc:sldMk cId="4069313922" sldId="29709"/>
            <ac:picMk id="2050" creationId="{17E91ACB-0DCE-4CC9-A9E0-5F5778BB7A33}"/>
          </ac:picMkLst>
        </pc:picChg>
      </pc:sldChg>
      <pc:sldChg chg="delSp modSp add mod">
        <pc:chgData name="Hagen, Erik" userId="21bbe2ec-0a78-4d08-a98f-74e919d393dd" providerId="ADAL" clId="{E7983994-4B0A-43DE-AB09-E373FB4AE956}" dt="2021-11-23T01:05:30.536" v="11809" actId="1076"/>
        <pc:sldMkLst>
          <pc:docMk/>
          <pc:sldMk cId="4275889932" sldId="29710"/>
        </pc:sldMkLst>
        <pc:spChg chg="del">
          <ac:chgData name="Hagen, Erik" userId="21bbe2ec-0a78-4d08-a98f-74e919d393dd" providerId="ADAL" clId="{E7983994-4B0A-43DE-AB09-E373FB4AE956}" dt="2021-11-23T01:05:26.130" v="11808" actId="478"/>
          <ac:spMkLst>
            <pc:docMk/>
            <pc:sldMk cId="4275889932" sldId="29710"/>
            <ac:spMk id="6" creationId="{AB274C91-0391-4BAD-8486-38BEC98F44EC}"/>
          </ac:spMkLst>
        </pc:spChg>
        <pc:spChg chg="mod">
          <ac:chgData name="Hagen, Erik" userId="21bbe2ec-0a78-4d08-a98f-74e919d393dd" providerId="ADAL" clId="{E7983994-4B0A-43DE-AB09-E373FB4AE956}" dt="2021-11-23T01:05:30.536" v="11809" actId="1076"/>
          <ac:spMkLst>
            <pc:docMk/>
            <pc:sldMk cId="4275889932" sldId="29710"/>
            <ac:spMk id="7" creationId="{D429C6B7-D57E-4377-980F-56D3FE3F7165}"/>
          </ac:spMkLst>
        </pc:spChg>
        <pc:spChg chg="del">
          <ac:chgData name="Hagen, Erik" userId="21bbe2ec-0a78-4d08-a98f-74e919d393dd" providerId="ADAL" clId="{E7983994-4B0A-43DE-AB09-E373FB4AE956}" dt="2021-11-23T01:05:23.779" v="11807" actId="478"/>
          <ac:spMkLst>
            <pc:docMk/>
            <pc:sldMk cId="4275889932" sldId="29710"/>
            <ac:spMk id="8" creationId="{5A019BC8-3FBB-47C4-8EAA-5922DD87E19A}"/>
          </ac:spMkLst>
        </pc:spChg>
        <pc:picChg chg="del">
          <ac:chgData name="Hagen, Erik" userId="21bbe2ec-0a78-4d08-a98f-74e919d393dd" providerId="ADAL" clId="{E7983994-4B0A-43DE-AB09-E373FB4AE956}" dt="2021-11-23T01:05:22.427" v="11806" actId="478"/>
          <ac:picMkLst>
            <pc:docMk/>
            <pc:sldMk cId="4275889932" sldId="29710"/>
            <ac:picMk id="4" creationId="{FF775342-0847-439D-AFF4-B9E1759104F9}"/>
          </ac:picMkLst>
        </pc:picChg>
      </pc:sldChg>
      <pc:sldChg chg="add">
        <pc:chgData name="Hagen, Erik" userId="21bbe2ec-0a78-4d08-a98f-74e919d393dd" providerId="ADAL" clId="{E7983994-4B0A-43DE-AB09-E373FB4AE956}" dt="2021-11-23T01:27:36.504" v="12169"/>
        <pc:sldMkLst>
          <pc:docMk/>
          <pc:sldMk cId="4082829307" sldId="29711"/>
        </pc:sldMkLst>
      </pc:sldChg>
      <pc:sldChg chg="delSp add del mod delAnim modNotesTx">
        <pc:chgData name="Hagen, Erik" userId="21bbe2ec-0a78-4d08-a98f-74e919d393dd" providerId="ADAL" clId="{E7983994-4B0A-43DE-AB09-E373FB4AE956}" dt="2021-11-23T10:36:58.948" v="12873" actId="47"/>
        <pc:sldMkLst>
          <pc:docMk/>
          <pc:sldMk cId="3404233481" sldId="29712"/>
        </pc:sldMkLst>
        <pc:spChg chg="del">
          <ac:chgData name="Hagen, Erik" userId="21bbe2ec-0a78-4d08-a98f-74e919d393dd" providerId="ADAL" clId="{E7983994-4B0A-43DE-AB09-E373FB4AE956}" dt="2021-11-23T10:34:44.794" v="12855" actId="478"/>
          <ac:spMkLst>
            <pc:docMk/>
            <pc:sldMk cId="3404233481" sldId="29712"/>
            <ac:spMk id="7" creationId="{0DA7D324-78B1-4C77-B33F-6EEE08016675}"/>
          </ac:spMkLst>
        </pc:spChg>
        <pc:spChg chg="del">
          <ac:chgData name="Hagen, Erik" userId="21bbe2ec-0a78-4d08-a98f-74e919d393dd" providerId="ADAL" clId="{E7983994-4B0A-43DE-AB09-E373FB4AE956}" dt="2021-11-23T10:34:44.794" v="12855" actId="478"/>
          <ac:spMkLst>
            <pc:docMk/>
            <pc:sldMk cId="3404233481" sldId="29712"/>
            <ac:spMk id="12" creationId="{AA6C7638-8705-4354-B658-FD5B88125FCE}"/>
          </ac:spMkLst>
        </pc:spChg>
        <pc:picChg chg="del">
          <ac:chgData name="Hagen, Erik" userId="21bbe2ec-0a78-4d08-a98f-74e919d393dd" providerId="ADAL" clId="{E7983994-4B0A-43DE-AB09-E373FB4AE956}" dt="2021-11-23T10:34:40.052" v="12854" actId="478"/>
          <ac:picMkLst>
            <pc:docMk/>
            <pc:sldMk cId="3404233481" sldId="29712"/>
            <ac:picMk id="5" creationId="{86FEF57D-E92C-4ACD-9537-B0529E9E5BA4}"/>
          </ac:picMkLst>
        </pc:picChg>
      </pc:sldChg>
      <pc:sldMasterChg chg="delSldLayout">
        <pc:chgData name="Hagen, Erik" userId="21bbe2ec-0a78-4d08-a98f-74e919d393dd" providerId="ADAL" clId="{E7983994-4B0A-43DE-AB09-E373FB4AE956}" dt="2021-11-22T12:10:37.526" v="8484" actId="47"/>
        <pc:sldMasterMkLst>
          <pc:docMk/>
          <pc:sldMasterMk cId="1643857197" sldId="2147483648"/>
        </pc:sldMasterMkLst>
        <pc:sldLayoutChg chg="del">
          <pc:chgData name="Hagen, Erik" userId="21bbe2ec-0a78-4d08-a98f-74e919d393dd" providerId="ADAL" clId="{E7983994-4B0A-43DE-AB09-E373FB4AE956}" dt="2021-11-22T12:10:37.526" v="8484" actId="47"/>
          <pc:sldLayoutMkLst>
            <pc:docMk/>
            <pc:sldMasterMk cId="1643857197" sldId="2147483648"/>
            <pc:sldLayoutMk cId="3601686495" sldId="2147483748"/>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C97D9F32-F20C-4DB6-9AA8-FF5CEA8D11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159CB09C-20D6-4E98-B90F-BDF87D963B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5AD78B-924F-4294-8809-135CCCE6CC67}" type="datetimeFigureOut">
              <a:rPr lang="nb-NO" smtClean="0"/>
              <a:t>25.11.2021</a:t>
            </a:fld>
            <a:endParaRPr lang="nb-NO"/>
          </a:p>
        </p:txBody>
      </p:sp>
      <p:sp>
        <p:nvSpPr>
          <p:cNvPr id="4" name="Plassholder for bunntekst 3">
            <a:extLst>
              <a:ext uri="{FF2B5EF4-FFF2-40B4-BE49-F238E27FC236}">
                <a16:creationId xmlns:a16="http://schemas.microsoft.com/office/drawing/2014/main" id="{06CB1BA3-312D-4209-8EA0-1B3A050A5B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41C6328D-6A92-426F-9F1D-E51EC222C2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4377C6-E647-4E98-8F65-2DC6962E8EDF}" type="slidenum">
              <a:rPr lang="nb-NO" smtClean="0"/>
              <a:t>‹#›</a:t>
            </a:fld>
            <a:endParaRPr lang="nb-NO"/>
          </a:p>
        </p:txBody>
      </p:sp>
    </p:spTree>
    <p:extLst>
      <p:ext uri="{BB962C8B-B14F-4D97-AF65-F5344CB8AC3E}">
        <p14:creationId xmlns:p14="http://schemas.microsoft.com/office/powerpoint/2010/main" val="2775475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9ECF5D-FDAD-4CC8-A107-5E1ADB99CE30}" type="datetimeFigureOut">
              <a:rPr lang="nb-NO" smtClean="0"/>
              <a:t>25.11.2021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14D706-3139-4292-A808-68BE28329655}" type="slidenum">
              <a:rPr lang="nb-NO" smtClean="0"/>
              <a:t>‹#›</a:t>
            </a:fld>
            <a:endParaRPr lang="nb-NO"/>
          </a:p>
        </p:txBody>
      </p:sp>
    </p:spTree>
    <p:extLst>
      <p:ext uri="{BB962C8B-B14F-4D97-AF65-F5344CB8AC3E}">
        <p14:creationId xmlns:p14="http://schemas.microsoft.com/office/powerpoint/2010/main" val="857854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Disclaimer</a:t>
            </a:r>
            <a:r>
              <a:rPr lang="nb-NO" dirty="0"/>
              <a:t>: Dette er diskutert med noen i Digdir, men det er også mye nytt og mange detaljer som vi ikke har rukket å diskutere</a:t>
            </a:r>
          </a:p>
          <a:p>
            <a:pPr marL="171450" indent="-171450">
              <a:buFont typeface="Wingdings" panose="05000000000000000000" pitchFamily="2" charset="2"/>
              <a:buChar char="è"/>
            </a:pPr>
            <a:r>
              <a:rPr lang="nb-NO" dirty="0">
                <a:sym typeface="Wingdings" panose="05000000000000000000" pitchFamily="2" charset="2"/>
              </a:rPr>
              <a:t>Dette får inntil videre stå for egen regning (Erik)</a:t>
            </a:r>
          </a:p>
          <a:p>
            <a:pPr marL="171450" indent="-171450">
              <a:buFont typeface="Wingdings" panose="05000000000000000000" pitchFamily="2" charset="2"/>
              <a:buChar char="è"/>
            </a:pPr>
            <a:endParaRPr lang="nb-NO" dirty="0">
              <a:sym typeface="Wingdings" panose="05000000000000000000" pitchFamily="2" charset="2"/>
            </a:endParaRPr>
          </a:p>
          <a:p>
            <a:pPr marL="0" indent="0">
              <a:buFont typeface="Wingdings" panose="05000000000000000000" pitchFamily="2" charset="2"/>
              <a:buNone/>
            </a:pPr>
            <a:r>
              <a:rPr lang="nb-NO" dirty="0">
                <a:sym typeface="Wingdings" panose="05000000000000000000" pitchFamily="2" charset="2"/>
              </a:rPr>
              <a:t>Helle er med meg i dag på kort varsel, og vil hjelpe meg med å ta diskusjonene hjem til Digdir</a:t>
            </a:r>
            <a:endParaRPr lang="nb-NO" dirty="0"/>
          </a:p>
        </p:txBody>
      </p:sp>
      <p:sp>
        <p:nvSpPr>
          <p:cNvPr id="4" name="Plassholder for lysbildenummer 3"/>
          <p:cNvSpPr>
            <a:spLocks noGrp="1"/>
          </p:cNvSpPr>
          <p:nvPr>
            <p:ph type="sldNum" sz="quarter" idx="5"/>
          </p:nvPr>
        </p:nvSpPr>
        <p:spPr/>
        <p:txBody>
          <a:bodyPr/>
          <a:lstStyle/>
          <a:p>
            <a:fld id="{FE14D706-3139-4292-A808-68BE28329655}" type="slidenum">
              <a:rPr lang="nb-NO" smtClean="0"/>
              <a:t>1</a:t>
            </a:fld>
            <a:endParaRPr lang="nb-NO"/>
          </a:p>
        </p:txBody>
      </p:sp>
    </p:spTree>
    <p:extLst>
      <p:ext uri="{BB962C8B-B14F-4D97-AF65-F5344CB8AC3E}">
        <p14:creationId xmlns:p14="http://schemas.microsoft.com/office/powerpoint/2010/main" val="2012615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Tok med denne fordi Steinar likte den</a:t>
            </a:r>
          </a:p>
        </p:txBody>
      </p:sp>
      <p:sp>
        <p:nvSpPr>
          <p:cNvPr id="4" name="Plassholder for lysbildenummer 3"/>
          <p:cNvSpPr>
            <a:spLocks noGrp="1"/>
          </p:cNvSpPr>
          <p:nvPr>
            <p:ph type="sldNum" sz="quarter" idx="5"/>
          </p:nvPr>
        </p:nvSpPr>
        <p:spPr/>
        <p:txBody>
          <a:bodyPr/>
          <a:lstStyle/>
          <a:p>
            <a:fld id="{FE14D706-3139-4292-A808-68BE28329655}" type="slidenum">
              <a:rPr lang="nb-NO" smtClean="0"/>
              <a:t>20</a:t>
            </a:fld>
            <a:endParaRPr lang="nb-NO"/>
          </a:p>
        </p:txBody>
      </p:sp>
    </p:spTree>
    <p:extLst>
      <p:ext uri="{BB962C8B-B14F-4D97-AF65-F5344CB8AC3E}">
        <p14:creationId xmlns:p14="http://schemas.microsoft.com/office/powerpoint/2010/main" val="3902127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https://www.slideshare.net/borisotto/evolution-of-data-spaces?qid=f6c2ca7b-b020-4cc4-ae2e-6511a12b736b&amp;v=&amp;b=&amp;from_search=12</a:t>
            </a:r>
          </a:p>
          <a:p>
            <a:endParaRPr lang="nb-NO" dirty="0"/>
          </a:p>
        </p:txBody>
      </p:sp>
      <p:sp>
        <p:nvSpPr>
          <p:cNvPr id="4" name="Slide Number Placeholder 3"/>
          <p:cNvSpPr>
            <a:spLocks noGrp="1"/>
          </p:cNvSpPr>
          <p:nvPr>
            <p:ph type="sldNum" sz="quarter" idx="5"/>
          </p:nvPr>
        </p:nvSpPr>
        <p:spPr/>
        <p:txBody>
          <a:bodyPr/>
          <a:lstStyle/>
          <a:p>
            <a:fld id="{628F95D3-9889-8C4A-862C-9C0ACC722092}" type="slidenum">
              <a:rPr lang="nb-NO" smtClean="0"/>
              <a:t>21</a:t>
            </a:fld>
            <a:endParaRPr lang="nb-NO"/>
          </a:p>
        </p:txBody>
      </p:sp>
    </p:spTree>
    <p:extLst>
      <p:ext uri="{BB962C8B-B14F-4D97-AF65-F5344CB8AC3E}">
        <p14:creationId xmlns:p14="http://schemas.microsoft.com/office/powerpoint/2010/main" val="3295991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0" i="0" u="none" strike="noStrike" baseline="0">
                <a:latin typeface="DroidSans"/>
              </a:rPr>
              <a:t>Policy </a:t>
            </a:r>
            <a:r>
              <a:rPr lang="nb-NO" sz="1800" b="0" i="0" u="none" strike="noStrike" baseline="0" err="1">
                <a:latin typeface="DroidSans"/>
              </a:rPr>
              <a:t>Decision</a:t>
            </a:r>
            <a:r>
              <a:rPr lang="nb-NO" sz="1800" b="0" i="0" u="none" strike="noStrike" baseline="0">
                <a:latin typeface="DroidSans"/>
              </a:rPr>
              <a:t> Point (PDP) | Policy Management Point (PMP)</a:t>
            </a:r>
            <a:endParaRPr lang="nb-NO"/>
          </a:p>
        </p:txBody>
      </p:sp>
      <p:sp>
        <p:nvSpPr>
          <p:cNvPr id="4" name="Plassholder for lysbildenummer 3"/>
          <p:cNvSpPr>
            <a:spLocks noGrp="1"/>
          </p:cNvSpPr>
          <p:nvPr>
            <p:ph type="sldNum" sz="quarter" idx="5"/>
          </p:nvPr>
        </p:nvSpPr>
        <p:spPr/>
        <p:txBody>
          <a:bodyPr/>
          <a:lstStyle/>
          <a:p>
            <a:fld id="{628F95D3-9889-8C4A-862C-9C0ACC722092}" type="slidenum">
              <a:rPr lang="nb-NO" smtClean="0"/>
              <a:t>22</a:t>
            </a:fld>
            <a:endParaRPr lang="nb-NO"/>
          </a:p>
        </p:txBody>
      </p:sp>
    </p:spTree>
    <p:extLst>
      <p:ext uri="{BB962C8B-B14F-4D97-AF65-F5344CB8AC3E}">
        <p14:creationId xmlns:p14="http://schemas.microsoft.com/office/powerpoint/2010/main" val="3808070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628F95D3-9889-8C4A-862C-9C0ACC722092}" type="slidenum">
              <a:rPr lang="nb-NO" smtClean="0"/>
              <a:t>24</a:t>
            </a:fld>
            <a:endParaRPr lang="nb-NO"/>
          </a:p>
        </p:txBody>
      </p:sp>
    </p:spTree>
    <p:extLst>
      <p:ext uri="{BB962C8B-B14F-4D97-AF65-F5344CB8AC3E}">
        <p14:creationId xmlns:p14="http://schemas.microsoft.com/office/powerpoint/2010/main" val="156735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E14D706-3139-4292-A808-68BE28329655}" type="slidenum">
              <a:rPr lang="nb-NO" smtClean="0"/>
              <a:t>26</a:t>
            </a:fld>
            <a:endParaRPr lang="nb-NO"/>
          </a:p>
        </p:txBody>
      </p:sp>
    </p:spTree>
    <p:extLst>
      <p:ext uri="{BB962C8B-B14F-4D97-AF65-F5344CB8AC3E}">
        <p14:creationId xmlns:p14="http://schemas.microsoft.com/office/powerpoint/2010/main" val="1287155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E14D706-3139-4292-A808-68BE28329655}" type="slidenum">
              <a:rPr lang="nb-NO" smtClean="0"/>
              <a:t>27</a:t>
            </a:fld>
            <a:endParaRPr lang="nb-NO"/>
          </a:p>
        </p:txBody>
      </p:sp>
    </p:spTree>
    <p:extLst>
      <p:ext uri="{BB962C8B-B14F-4D97-AF65-F5344CB8AC3E}">
        <p14:creationId xmlns:p14="http://schemas.microsoft.com/office/powerpoint/2010/main" val="3421290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E14D706-3139-4292-A808-68BE28329655}" type="slidenum">
              <a:rPr lang="nb-NO" smtClean="0"/>
              <a:t>28</a:t>
            </a:fld>
            <a:endParaRPr lang="nb-NO"/>
          </a:p>
        </p:txBody>
      </p:sp>
    </p:spTree>
    <p:extLst>
      <p:ext uri="{BB962C8B-B14F-4D97-AF65-F5344CB8AC3E}">
        <p14:creationId xmlns:p14="http://schemas.microsoft.com/office/powerpoint/2010/main" val="3544957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E14D706-3139-4292-A808-68BE28329655}" type="slidenum">
              <a:rPr lang="nb-NO" smtClean="0"/>
              <a:t>29</a:t>
            </a:fld>
            <a:endParaRPr lang="nb-NO"/>
          </a:p>
        </p:txBody>
      </p:sp>
    </p:spTree>
    <p:extLst>
      <p:ext uri="{BB962C8B-B14F-4D97-AF65-F5344CB8AC3E}">
        <p14:creationId xmlns:p14="http://schemas.microsoft.com/office/powerpoint/2010/main" val="334515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E14D706-3139-4292-A808-68BE28329655}" type="slidenum">
              <a:rPr lang="nb-NO" smtClean="0"/>
              <a:t>30</a:t>
            </a:fld>
            <a:endParaRPr lang="nb-NO"/>
          </a:p>
        </p:txBody>
      </p:sp>
    </p:spTree>
    <p:extLst>
      <p:ext uri="{BB962C8B-B14F-4D97-AF65-F5344CB8AC3E}">
        <p14:creationId xmlns:p14="http://schemas.microsoft.com/office/powerpoint/2010/main" val="1897523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15 minutter er lite for et stort tema</a:t>
            </a:r>
          </a:p>
          <a:p>
            <a:r>
              <a:rPr lang="nb-NO" dirty="0"/>
              <a:t>Har prøvd å koke ned, men spoler framover om jeg må</a:t>
            </a:r>
          </a:p>
          <a:p>
            <a:r>
              <a:rPr lang="nb-NO" dirty="0"/>
              <a:t>Det viktigste for MEG i dag er å få øynene opp for ALLE – om hva som skjer i EU akkurat nå</a:t>
            </a:r>
          </a:p>
          <a:p>
            <a:r>
              <a:rPr lang="nb-NO" dirty="0"/>
              <a:t>FORDI jeg tror at arkitekturarbeidet i EU er på rett spor</a:t>
            </a:r>
          </a:p>
          <a:p>
            <a:r>
              <a:rPr lang="nb-NO" dirty="0"/>
              <a:t>OG vi må jo uansett følge opp – ut fra det som faktisk er gjeldende forpliktelser</a:t>
            </a:r>
          </a:p>
          <a:p>
            <a:r>
              <a:rPr lang="nb-NO" dirty="0"/>
              <a:t>By </a:t>
            </a:r>
            <a:r>
              <a:rPr lang="nb-NO" dirty="0" err="1"/>
              <a:t>the</a:t>
            </a:r>
            <a:r>
              <a:rPr lang="nb-NO" dirty="0"/>
              <a:t> </a:t>
            </a:r>
            <a:r>
              <a:rPr lang="nb-NO" dirty="0" err="1"/>
              <a:t>way</a:t>
            </a:r>
            <a:r>
              <a:rPr lang="nb-NO" dirty="0"/>
              <a:t>: NAV har snakket mye om Data Mesh, så jeg har tatt med noe for å forsikre om at det er ivaretatt</a:t>
            </a:r>
          </a:p>
        </p:txBody>
      </p:sp>
      <p:sp>
        <p:nvSpPr>
          <p:cNvPr id="4" name="Plassholder for lysbildenummer 3"/>
          <p:cNvSpPr>
            <a:spLocks noGrp="1"/>
          </p:cNvSpPr>
          <p:nvPr>
            <p:ph type="sldNum" sz="quarter" idx="5"/>
          </p:nvPr>
        </p:nvSpPr>
        <p:spPr/>
        <p:txBody>
          <a:bodyPr/>
          <a:lstStyle/>
          <a:p>
            <a:fld id="{FE14D706-3139-4292-A808-68BE28329655}" type="slidenum">
              <a:rPr lang="nb-NO" smtClean="0"/>
              <a:t>2</a:t>
            </a:fld>
            <a:endParaRPr lang="nb-NO"/>
          </a:p>
        </p:txBody>
      </p:sp>
    </p:spTree>
    <p:extLst>
      <p:ext uri="{BB962C8B-B14F-4D97-AF65-F5344CB8AC3E}">
        <p14:creationId xmlns:p14="http://schemas.microsoft.com/office/powerpoint/2010/main" val="4055526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E14D706-3139-4292-A808-68BE28329655}" type="slidenum">
              <a:rPr lang="nb-NO" smtClean="0"/>
              <a:t>4</a:t>
            </a:fld>
            <a:endParaRPr lang="nb-NO"/>
          </a:p>
        </p:txBody>
      </p:sp>
    </p:spTree>
    <p:extLst>
      <p:ext uri="{BB962C8B-B14F-4D97-AF65-F5344CB8AC3E}">
        <p14:creationId xmlns:p14="http://schemas.microsoft.com/office/powerpoint/2010/main" val="1662026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Europa henger etter USA og Kina, særlig innen utviklingen av kunstig intelligens</a:t>
            </a:r>
          </a:p>
          <a:p>
            <a:r>
              <a:rPr lang="nb-NO" dirty="0"/>
              <a:t>Marsjordren kommer fra øverste hold…</a:t>
            </a:r>
          </a:p>
          <a:p>
            <a:r>
              <a:rPr lang="nb-NO" dirty="0"/>
              <a:t>Med andre ord…</a:t>
            </a:r>
          </a:p>
        </p:txBody>
      </p:sp>
      <p:sp>
        <p:nvSpPr>
          <p:cNvPr id="4" name="Plassholder for lysbildenummer 3"/>
          <p:cNvSpPr>
            <a:spLocks noGrp="1"/>
          </p:cNvSpPr>
          <p:nvPr>
            <p:ph type="sldNum" sz="quarter" idx="5"/>
          </p:nvPr>
        </p:nvSpPr>
        <p:spPr/>
        <p:txBody>
          <a:bodyPr/>
          <a:lstStyle/>
          <a:p>
            <a:fld id="{FE14D706-3139-4292-A808-68BE28329655}" type="slidenum">
              <a:rPr lang="nb-NO" smtClean="0"/>
              <a:t>6</a:t>
            </a:fld>
            <a:endParaRPr lang="nb-NO"/>
          </a:p>
        </p:txBody>
      </p:sp>
    </p:spTree>
    <p:extLst>
      <p:ext uri="{BB962C8B-B14F-4D97-AF65-F5344CB8AC3E}">
        <p14:creationId xmlns:p14="http://schemas.microsoft.com/office/powerpoint/2010/main" val="4246735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Snakk om dette…</a:t>
            </a:r>
          </a:p>
        </p:txBody>
      </p:sp>
      <p:sp>
        <p:nvSpPr>
          <p:cNvPr id="4" name="Plassholder for lysbildenummer 3"/>
          <p:cNvSpPr>
            <a:spLocks noGrp="1"/>
          </p:cNvSpPr>
          <p:nvPr>
            <p:ph type="sldNum" sz="quarter" idx="5"/>
          </p:nvPr>
        </p:nvSpPr>
        <p:spPr/>
        <p:txBody>
          <a:bodyPr/>
          <a:lstStyle/>
          <a:p>
            <a:fld id="{FE14D706-3139-4292-A808-68BE28329655}" type="slidenum">
              <a:rPr lang="nb-NO" smtClean="0"/>
              <a:t>7</a:t>
            </a:fld>
            <a:endParaRPr lang="nb-NO"/>
          </a:p>
        </p:txBody>
      </p:sp>
    </p:spTree>
    <p:extLst>
      <p:ext uri="{BB962C8B-B14F-4D97-AF65-F5344CB8AC3E}">
        <p14:creationId xmlns:p14="http://schemas.microsoft.com/office/powerpoint/2010/main" val="3089020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Omtrentlig bilde – burde gjøre det mer detaljert, spesielt for EU Data Spaces, der det er sagt mye om </a:t>
            </a:r>
            <a:r>
              <a:rPr lang="nb-NO" dirty="0" err="1"/>
              <a:t>forvaltnigsregimet</a:t>
            </a:r>
            <a:r>
              <a:rPr lang="nb-NO" dirty="0"/>
              <a:t> top-</a:t>
            </a:r>
            <a:r>
              <a:rPr lang="nb-NO" dirty="0" err="1"/>
              <a:t>down</a:t>
            </a:r>
            <a:r>
              <a:rPr lang="nb-NO" dirty="0"/>
              <a:t> </a:t>
            </a:r>
            <a:r>
              <a:rPr lang="nb-NO" dirty="0" err="1"/>
              <a:t>vs</a:t>
            </a:r>
            <a:r>
              <a:rPr lang="nb-NO" dirty="0"/>
              <a:t> </a:t>
            </a:r>
            <a:r>
              <a:rPr lang="nb-NO" dirty="0" err="1"/>
              <a:t>bottom</a:t>
            </a:r>
            <a:r>
              <a:rPr lang="nb-NO" dirty="0"/>
              <a:t>-up, standardisering, felles kjernemodeller osv.</a:t>
            </a:r>
          </a:p>
        </p:txBody>
      </p:sp>
      <p:sp>
        <p:nvSpPr>
          <p:cNvPr id="4" name="Plassholder for lysbildenummer 3"/>
          <p:cNvSpPr>
            <a:spLocks noGrp="1"/>
          </p:cNvSpPr>
          <p:nvPr>
            <p:ph type="sldNum" sz="quarter" idx="5"/>
          </p:nvPr>
        </p:nvSpPr>
        <p:spPr/>
        <p:txBody>
          <a:bodyPr/>
          <a:lstStyle/>
          <a:p>
            <a:fld id="{FE14D706-3139-4292-A808-68BE28329655}" type="slidenum">
              <a:rPr lang="nb-NO" smtClean="0"/>
              <a:t>10</a:t>
            </a:fld>
            <a:endParaRPr lang="nb-NO"/>
          </a:p>
        </p:txBody>
      </p:sp>
    </p:spTree>
    <p:extLst>
      <p:ext uri="{BB962C8B-B14F-4D97-AF65-F5344CB8AC3E}">
        <p14:creationId xmlns:p14="http://schemas.microsoft.com/office/powerpoint/2010/main" val="2276071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The current state of technology, architecture and organization design is reflective of the divergence of the analytical and operational data planes - two levels of existence, integrated yet separate. Each plane operates under a different organizational vertical. Business intelligence, data analytics and data science teams, under the leadership of Chief Data and Analytics officer (CDAO), manage the analytical data plane, while business units and their corresponding technology domains manage the operational data. From the technology perspective, there are two independent technology stacks that have grown to serve each plane, while there are some convergence such as</a:t>
            </a:r>
          </a:p>
          <a:p>
            <a:endParaRPr lang="en-US" dirty="0"/>
          </a:p>
          <a:p>
            <a:r>
              <a:rPr lang="en-US" dirty="0"/>
              <a:t>Data Mesh assumes a new default starting state: proliferation of data origins within and beyond organizations boundaries, on one or across multiple cloud platforms. infinite event logs.</a:t>
            </a:r>
            <a:endParaRPr lang="nb-NO" dirty="0"/>
          </a:p>
        </p:txBody>
      </p:sp>
      <p:sp>
        <p:nvSpPr>
          <p:cNvPr id="4" name="Plassholder for lysbildenummer 3"/>
          <p:cNvSpPr>
            <a:spLocks noGrp="1"/>
          </p:cNvSpPr>
          <p:nvPr>
            <p:ph type="sldNum" sz="quarter" idx="5"/>
          </p:nvPr>
        </p:nvSpPr>
        <p:spPr/>
        <p:txBody>
          <a:bodyPr/>
          <a:lstStyle/>
          <a:p>
            <a:fld id="{FE14D706-3139-4292-A808-68BE28329655}" type="slidenum">
              <a:rPr lang="nb-NO" smtClean="0"/>
              <a:t>13</a:t>
            </a:fld>
            <a:endParaRPr lang="nb-NO"/>
          </a:p>
        </p:txBody>
      </p:sp>
    </p:spTree>
    <p:extLst>
      <p:ext uri="{BB962C8B-B14F-4D97-AF65-F5344CB8AC3E}">
        <p14:creationId xmlns:p14="http://schemas.microsoft.com/office/powerpoint/2010/main" val="2789838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Font typeface="Arial" panose="020B0604020202020204" pitchFamily="34" charset="0"/>
              <a:buChar char="•"/>
            </a:pPr>
            <a:r>
              <a:rPr lang="en-US" i="1" dirty="0"/>
              <a:t>Organizationally</a:t>
            </a:r>
            <a:r>
              <a:rPr lang="en-US" dirty="0"/>
              <a:t>, it shifts from centralized ownership</a:t>
            </a:r>
            <a:r>
              <a:rPr lang="en-US" i="1" dirty="0"/>
              <a:t> </a:t>
            </a:r>
            <a:r>
              <a:rPr lang="en-US" dirty="0"/>
              <a:t>of the data by specialists who run the data platform technologies, to a </a:t>
            </a:r>
            <a:r>
              <a:rPr lang="en-US" i="1" dirty="0"/>
              <a:t>decentralized data ownership model</a:t>
            </a:r>
            <a:r>
              <a:rPr lang="en-US" dirty="0"/>
              <a:t> pushing ownership and accountability of the data back to the business domains where it originates from or is used.</a:t>
            </a:r>
          </a:p>
          <a:p>
            <a:pPr>
              <a:buFont typeface="Arial" panose="020B0604020202020204" pitchFamily="34" charset="0"/>
              <a:buChar char="•"/>
            </a:pPr>
            <a:r>
              <a:rPr lang="en-US" i="1" dirty="0"/>
              <a:t>Architecturally</a:t>
            </a:r>
            <a:r>
              <a:rPr lang="en-US" dirty="0"/>
              <a:t>, it shifts from collecting data into monolithic warehouses and lakes to connecting data through a </a:t>
            </a:r>
            <a:r>
              <a:rPr lang="en-US" i="1" dirty="0"/>
              <a:t>distributed mesh</a:t>
            </a:r>
            <a:r>
              <a:rPr lang="en-US" dirty="0"/>
              <a:t> of data accessed through standardized protocols.</a:t>
            </a:r>
          </a:p>
          <a:p>
            <a:pPr>
              <a:buFont typeface="Arial" panose="020B0604020202020204" pitchFamily="34" charset="0"/>
              <a:buChar char="•"/>
            </a:pPr>
            <a:r>
              <a:rPr lang="en-US" i="1" dirty="0"/>
              <a:t>Technologically</a:t>
            </a:r>
            <a:r>
              <a:rPr lang="en-US" dirty="0"/>
              <a:t>, it shifts from technology solutions that treat data as a by-product of running pipeline code, to solutions that treat data and code that maintains it as one lively autonomous unit.</a:t>
            </a:r>
          </a:p>
          <a:p>
            <a:pPr>
              <a:buFont typeface="Arial" panose="020B0604020202020204" pitchFamily="34" charset="0"/>
              <a:buChar char="•"/>
            </a:pPr>
            <a:r>
              <a:rPr lang="en-US" i="1" dirty="0"/>
              <a:t>Operationally</a:t>
            </a:r>
            <a:r>
              <a:rPr lang="en-US" dirty="0"/>
              <a:t>, it shifts data governance from a top-down centralized operational model with human interventions, to a </a:t>
            </a:r>
            <a:r>
              <a:rPr lang="en-US" i="1" dirty="0"/>
              <a:t>federated model</a:t>
            </a:r>
            <a:r>
              <a:rPr lang="en-US" dirty="0"/>
              <a:t> with computational policies embedded in the nodes on the mesh.</a:t>
            </a:r>
          </a:p>
          <a:p>
            <a:pPr>
              <a:buFont typeface="Arial" panose="020B0604020202020204" pitchFamily="34" charset="0"/>
              <a:buChar char="•"/>
            </a:pPr>
            <a:r>
              <a:rPr lang="en-US" i="1" dirty="0"/>
              <a:t>Principally</a:t>
            </a:r>
            <a:r>
              <a:rPr lang="en-US" dirty="0"/>
              <a:t>, it shifts our value system from data as an asset to be collected, to </a:t>
            </a:r>
            <a:r>
              <a:rPr lang="en-US" i="1" dirty="0"/>
              <a:t>data as a product</a:t>
            </a:r>
            <a:r>
              <a:rPr lang="en-US" dirty="0"/>
              <a:t> to serve and delight the users.</a:t>
            </a:r>
          </a:p>
          <a:p>
            <a:endParaRPr lang="nb-NO" dirty="0"/>
          </a:p>
        </p:txBody>
      </p:sp>
      <p:sp>
        <p:nvSpPr>
          <p:cNvPr id="4" name="Plassholder for lysbildenummer 3"/>
          <p:cNvSpPr>
            <a:spLocks noGrp="1"/>
          </p:cNvSpPr>
          <p:nvPr>
            <p:ph type="sldNum" sz="quarter" idx="5"/>
          </p:nvPr>
        </p:nvSpPr>
        <p:spPr/>
        <p:txBody>
          <a:bodyPr/>
          <a:lstStyle/>
          <a:p>
            <a:fld id="{FE14D706-3139-4292-A808-68BE28329655}" type="slidenum">
              <a:rPr lang="nb-NO" smtClean="0"/>
              <a:t>15</a:t>
            </a:fld>
            <a:endParaRPr lang="nb-NO"/>
          </a:p>
        </p:txBody>
      </p:sp>
    </p:spTree>
    <p:extLst>
      <p:ext uri="{BB962C8B-B14F-4D97-AF65-F5344CB8AC3E}">
        <p14:creationId xmlns:p14="http://schemas.microsoft.com/office/powerpoint/2010/main" val="1924544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E14D706-3139-4292-A808-68BE28329655}" type="slidenum">
              <a:rPr lang="nb-NO" smtClean="0"/>
              <a:t>18</a:t>
            </a:fld>
            <a:endParaRPr lang="nb-NO"/>
          </a:p>
        </p:txBody>
      </p:sp>
    </p:spTree>
    <p:extLst>
      <p:ext uri="{BB962C8B-B14F-4D97-AF65-F5344CB8AC3E}">
        <p14:creationId xmlns:p14="http://schemas.microsoft.com/office/powerpoint/2010/main" val="31837178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png"/><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png"/><Relationship Id="rId4"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png"/><Relationship Id="rId4"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png"/><Relationship Id="rId4" Type="http://schemas.openxmlformats.org/officeDocument/2006/relationships/image" Target="../media/image20.png"/></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png"/><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png"/><Relationship Id="rId4" Type="http://schemas.openxmlformats.org/officeDocument/2006/relationships/image" Target="../media/image22.png"/></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png"/><Relationship Id="rId4" Type="http://schemas.openxmlformats.org/officeDocument/2006/relationships/image" Target="../media/image23.png"/></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png"/><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png"/><Relationship Id="rId4" Type="http://schemas.openxmlformats.org/officeDocument/2006/relationships/image" Target="../media/image25.png"/></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png"/><Relationship Id="rId4"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png"/><Relationship Id="rId4"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png"/><Relationship Id="rId4" Type="http://schemas.openxmlformats.org/officeDocument/2006/relationships/image" Target="../media/image19.png"/></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png"/><Relationship Id="rId4" Type="http://schemas.openxmlformats.org/officeDocument/2006/relationships/image" Target="../media/image20.png"/></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png"/><Relationship Id="rId4" Type="http://schemas.openxmlformats.org/officeDocument/2006/relationships/image" Target="../media/image21.png"/></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png"/><Relationship Id="rId4" Type="http://schemas.openxmlformats.org/officeDocument/2006/relationships/image" Target="../media/image22.png"/></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png"/><Relationship Id="rId4" Type="http://schemas.openxmlformats.org/officeDocument/2006/relationships/image" Target="../media/image23.png"/></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png"/><Relationship Id="rId4" Type="http://schemas.openxmlformats.org/officeDocument/2006/relationships/image" Target="../media/image24.png"/></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png"/><Relationship Id="rId4"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Kort Animert Introslide #1">
    <p:bg>
      <p:bgPr>
        <a:solidFill>
          <a:schemeClr val="lt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A1D86F2-7076-44AB-A7BD-6AFC9F4E549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pic>
        <p:nvPicPr>
          <p:cNvPr id="3" name="Digdir_Intro_kort_versjon_20201014">
            <a:hlinkClick r:id="" action="ppaction://media"/>
            <a:extLst>
              <a:ext uri="{FF2B5EF4-FFF2-40B4-BE49-F238E27FC236}">
                <a16:creationId xmlns:a16="http://schemas.microsoft.com/office/drawing/2014/main" id="{149D7789-BEBF-4E04-B79D-9078B9E2F8B9}"/>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5"/>
          <a:stretch>
            <a:fillRect/>
          </a:stretch>
        </p:blipFill>
        <p:spPr>
          <a:xfrm>
            <a:off x="-1587" y="0"/>
            <a:ext cx="16256000" cy="9144000"/>
          </a:xfrm>
          <a:prstGeom prst="rect">
            <a:avLst/>
          </a:prstGeom>
        </p:spPr>
      </p:pic>
    </p:spTree>
    <p:extLst>
      <p:ext uri="{BB962C8B-B14F-4D97-AF65-F5344CB8AC3E}">
        <p14:creationId xmlns:p14="http://schemas.microsoft.com/office/powerpoint/2010/main" val="2955385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gdir Introslide #8">
    <p:bg>
      <p:bgPr>
        <a:solidFill>
          <a:schemeClr val="lt1"/>
        </a:solidFill>
        <a:effectLst/>
      </p:bgPr>
    </p:bg>
    <p:spTree>
      <p:nvGrpSpPr>
        <p:cNvPr id="1" name=""/>
        <p:cNvGrpSpPr/>
        <p:nvPr/>
      </p:nvGrpSpPr>
      <p:grpSpPr>
        <a:xfrm>
          <a:off x="0" y="0"/>
          <a:ext cx="0" cy="0"/>
          <a:chOff x="0" y="0"/>
          <a:chExt cx="0" cy="0"/>
        </a:xfrm>
      </p:grpSpPr>
      <p:pic>
        <p:nvPicPr>
          <p:cNvPr id="6" name="Bilde 5" descr="Et bilde som inneholder tegning&#10;&#10;Automatisk generert beskrivelse">
            <a:extLst>
              <a:ext uri="{FF2B5EF4-FFF2-40B4-BE49-F238E27FC236}">
                <a16:creationId xmlns:a16="http://schemas.microsoft.com/office/drawing/2014/main" id="{869FEB36-2120-4C4B-A06E-09E862D5E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dirty="0"/>
              <a:t>Klikk for å redigere tittelstil</a:t>
            </a:r>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437657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gdir Introslide #9">
    <p:bg>
      <p:bgPr>
        <a:solidFill>
          <a:schemeClr val="l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AF6A1F0-48BA-4FA0-94B4-925E77FCC2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dirty="0"/>
              <a:t>Klikk for å redigere tittelstil</a:t>
            </a:r>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121120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4" name="Plassholder for tittel 1">
            <a:extLst>
              <a:ext uri="{FF2B5EF4-FFF2-40B4-BE49-F238E27FC236}">
                <a16:creationId xmlns:a16="http://schemas.microsoft.com/office/drawing/2014/main" id="{F2028190-9615-4857-9215-8E91FE761645}"/>
              </a:ext>
            </a:extLst>
          </p:cNvPr>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
        <p:nvSpPr>
          <p:cNvPr id="5" name="Plassholder for tekst 2">
            <a:extLst>
              <a:ext uri="{FF2B5EF4-FFF2-40B4-BE49-F238E27FC236}">
                <a16:creationId xmlns:a16="http://schemas.microsoft.com/office/drawing/2014/main" id="{626F4051-322D-4761-B918-75CA0F940DA8}"/>
              </a:ext>
            </a:extLst>
          </p:cNvPr>
          <p:cNvSpPr>
            <a:spLocks noGrp="1"/>
          </p:cNvSpPr>
          <p:nvPr>
            <p:ph idx="1"/>
          </p:nvPr>
        </p:nvSpPr>
        <p:spPr>
          <a:xfrm>
            <a:off x="2364232" y="2453731"/>
            <a:ext cx="12295197" cy="5764851"/>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212558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2364231" y="2510971"/>
            <a:ext cx="5977406" cy="5776686"/>
          </a:xfrm>
          <a:prstGeom prst="rect">
            <a:avLst/>
          </a:prstGeom>
        </p:spPr>
        <p:txBody>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p:cNvSpPr>
            <a:spLocks noGrp="1"/>
          </p:cNvSpPr>
          <p:nvPr>
            <p:ph sz="half" idx="2"/>
          </p:nvPr>
        </p:nvSpPr>
        <p:spPr>
          <a:xfrm>
            <a:off x="8682023" y="2510971"/>
            <a:ext cx="5977406" cy="5776686"/>
          </a:xfrm>
          <a:prstGeom prst="rect">
            <a:avLst/>
          </a:prstGeom>
        </p:spPr>
        <p:txBody>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9" name="Plassholder for tittel 1">
            <a:extLst>
              <a:ext uri="{FF2B5EF4-FFF2-40B4-BE49-F238E27FC236}">
                <a16:creationId xmlns:a16="http://schemas.microsoft.com/office/drawing/2014/main" id="{97C25ED5-A7B7-439C-8D7F-2262BCA976B3}"/>
              </a:ext>
            </a:extLst>
          </p:cNvPr>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Tree>
    <p:extLst>
      <p:ext uri="{BB962C8B-B14F-4D97-AF65-F5344CB8AC3E}">
        <p14:creationId xmlns:p14="http://schemas.microsoft.com/office/powerpoint/2010/main" val="32132744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sides bil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24FAF295-66FF-4DF2-99B8-D49F2A51452F}"/>
              </a:ext>
            </a:extLst>
          </p:cNvPr>
          <p:cNvSpPr>
            <a:spLocks noGrp="1"/>
          </p:cNvSpPr>
          <p:nvPr>
            <p:ph type="pic" sz="quarter" idx="13"/>
          </p:nvPr>
        </p:nvSpPr>
        <p:spPr>
          <a:xfrm>
            <a:off x="0" y="0"/>
            <a:ext cx="16256033" cy="9145143"/>
          </a:xfrm>
          <a:prstGeom prst="rect">
            <a:avLst/>
          </a:prstGeom>
        </p:spPr>
        <p:txBody>
          <a:bodyPr lIns="0" tIns="2880000" rIns="0" bIns="0" anchor="t" anchorCtr="1"/>
          <a:lstStyle>
            <a:lvl1pPr marL="0" indent="0" algn="ctr">
              <a:buNone/>
              <a:defRPr sz="3000"/>
            </a:lvl1pPr>
          </a:lstStyle>
          <a:p>
            <a:r>
              <a:rPr lang="nb-NO"/>
              <a:t>Klikk ikonet for å legge til et bilde</a:t>
            </a:r>
          </a:p>
        </p:txBody>
      </p:sp>
    </p:spTree>
    <p:extLst>
      <p:ext uri="{BB962C8B-B14F-4D97-AF65-F5344CB8AC3E}">
        <p14:creationId xmlns:p14="http://schemas.microsoft.com/office/powerpoint/2010/main" val="3274672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e /m tekst">
    <p:spTree>
      <p:nvGrpSpPr>
        <p:cNvPr id="1" name=""/>
        <p:cNvGrpSpPr/>
        <p:nvPr/>
      </p:nvGrpSpPr>
      <p:grpSpPr>
        <a:xfrm>
          <a:off x="0" y="0"/>
          <a:ext cx="0" cy="0"/>
          <a:chOff x="0" y="0"/>
          <a:chExt cx="0" cy="0"/>
        </a:xfrm>
      </p:grpSpPr>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0"/>
            <a:ext cx="16256033" cy="4572572"/>
          </a:xfrm>
          <a:prstGeom prst="rect">
            <a:avLst/>
          </a:prstGeom>
        </p:spPr>
        <p:txBody>
          <a:bodyPr lIns="0" tIns="2880000" rIns="0" bIns="0" anchor="t" anchorCtr="1"/>
          <a:lstStyle>
            <a:lvl1pPr marL="0" indent="0" algn="ctr">
              <a:buNone/>
              <a:defRPr sz="3000"/>
            </a:lvl1pPr>
          </a:lstStyle>
          <a:p>
            <a:r>
              <a:rPr lang="nb-NO"/>
              <a:t>Klikk ikonet for å legge til et bilde</a:t>
            </a:r>
          </a:p>
        </p:txBody>
      </p:sp>
      <p:sp>
        <p:nvSpPr>
          <p:cNvPr id="10" name="Plassholder for tekst 6">
            <a:extLst>
              <a:ext uri="{FF2B5EF4-FFF2-40B4-BE49-F238E27FC236}">
                <a16:creationId xmlns:a16="http://schemas.microsoft.com/office/drawing/2014/main" id="{660222DE-83EE-4E47-896F-8C78F30A2D45}"/>
              </a:ext>
            </a:extLst>
          </p:cNvPr>
          <p:cNvSpPr>
            <a:spLocks noGrp="1"/>
          </p:cNvSpPr>
          <p:nvPr>
            <p:ph type="body" sz="quarter" idx="13"/>
          </p:nvPr>
        </p:nvSpPr>
        <p:spPr>
          <a:xfrm>
            <a:off x="2364232" y="5309936"/>
            <a:ext cx="12295196" cy="2971097"/>
          </a:xfrm>
          <a:prstGeom prst="rect">
            <a:avLst/>
          </a:prstGeom>
        </p:spPr>
        <p:txBody>
          <a:bodyPr lIns="0" tIns="0" rIns="0" bIns="0"/>
          <a:lstStyle>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898856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rt bilde med teks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502D847-EF0A-40D6-98D4-363AD03B4F25}"/>
              </a:ext>
            </a:extLst>
          </p:cNvPr>
          <p:cNvSpPr/>
          <p:nvPr userDrawn="1"/>
        </p:nvSpPr>
        <p:spPr>
          <a:xfrm>
            <a:off x="1944914" y="101600"/>
            <a:ext cx="13628915" cy="10740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8124597" y="0"/>
            <a:ext cx="8129816" cy="9145143"/>
          </a:xfrm>
          <a:prstGeom prst="rect">
            <a:avLst/>
          </a:prstGeom>
        </p:spPr>
        <p:txBody>
          <a:bodyPr lIns="0" tIns="720000" rIns="0" bIns="0" anchor="t" anchorCtr="1"/>
          <a:lstStyle>
            <a:lvl1pPr marL="0" indent="0" algn="ctr">
              <a:buNone/>
              <a:defRPr sz="3000"/>
            </a:lvl1pPr>
          </a:lstStyle>
          <a:p>
            <a:r>
              <a:rPr lang="nb-NO" dirty="0"/>
              <a:t>Klikk ikonet for å legge til et bilde</a:t>
            </a:r>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1589" y="566057"/>
            <a:ext cx="6480810" cy="8049032"/>
          </a:xfrm>
          <a:prstGeom prst="rect">
            <a:avLst/>
          </a:prstGeom>
        </p:spPr>
        <p:txBody>
          <a:bodyPr lIns="0" tIns="0" rIns="0" bIns="0"/>
          <a:lstStyle>
            <a:lvl5pPr>
              <a:defRPr/>
            </a:lvl5p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964467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x tekstbokser og 2x bild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334645B-223F-4526-8D89-BC20DD382EAF}"/>
              </a:ext>
            </a:extLst>
          </p:cNvPr>
          <p:cNvSpPr/>
          <p:nvPr userDrawn="1"/>
        </p:nvSpPr>
        <p:spPr>
          <a:xfrm>
            <a:off x="1306286" y="130629"/>
            <a:ext cx="14557828" cy="19158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4572572"/>
            <a:ext cx="8129816" cy="4571428"/>
          </a:xfrm>
          <a:prstGeom prst="rect">
            <a:avLst/>
          </a:prstGeom>
        </p:spPr>
        <p:txBody>
          <a:bodyPr lIns="0" tIns="720000" rIns="0" bIns="0" anchor="t" anchorCtr="1"/>
          <a:lstStyle>
            <a:lvl1pPr marL="0" indent="0" algn="ctr">
              <a:buNone/>
              <a:defRPr sz="3000"/>
            </a:lvl1pPr>
          </a:lstStyle>
          <a:p>
            <a:r>
              <a:rPr lang="nb-NO"/>
              <a:t>Klikk ikonet for å legge til et bilde</a:t>
            </a:r>
          </a:p>
        </p:txBody>
      </p:sp>
      <p:sp>
        <p:nvSpPr>
          <p:cNvPr id="7" name="Plassholder for tekst 6">
            <a:extLst>
              <a:ext uri="{FF2B5EF4-FFF2-40B4-BE49-F238E27FC236}">
                <a16:creationId xmlns:a16="http://schemas.microsoft.com/office/drawing/2014/main" id="{70691A1F-0C65-4936-A3D1-75D553931D9A}"/>
              </a:ext>
            </a:extLst>
          </p:cNvPr>
          <p:cNvSpPr>
            <a:spLocks noGrp="1"/>
          </p:cNvSpPr>
          <p:nvPr>
            <p:ph type="body" sz="quarter" idx="13"/>
          </p:nvPr>
        </p:nvSpPr>
        <p:spPr>
          <a:xfrm>
            <a:off x="1080135" y="338378"/>
            <a:ext cx="5760720" cy="2520315"/>
          </a:xfrm>
          <a:prstGeom prst="rect">
            <a:avLst/>
          </a:prstGeom>
        </p:spPr>
        <p:txBody>
          <a:bodyPr lIns="0" tIns="0" rIns="0" bIns="0"/>
          <a:lstStyle>
            <a:lvl5pPr>
              <a:defRPr/>
            </a:lvl5p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9" name="Plassholder for bilde 6">
            <a:extLst>
              <a:ext uri="{FF2B5EF4-FFF2-40B4-BE49-F238E27FC236}">
                <a16:creationId xmlns:a16="http://schemas.microsoft.com/office/drawing/2014/main" id="{A6665869-579D-4D0A-8BB5-C514B896A395}"/>
              </a:ext>
            </a:extLst>
          </p:cNvPr>
          <p:cNvSpPr>
            <a:spLocks noGrp="1"/>
          </p:cNvSpPr>
          <p:nvPr>
            <p:ph type="pic" sz="quarter" idx="15"/>
          </p:nvPr>
        </p:nvSpPr>
        <p:spPr>
          <a:xfrm>
            <a:off x="8129816" y="0"/>
            <a:ext cx="8124596" cy="4572572"/>
          </a:xfrm>
          <a:prstGeom prst="rect">
            <a:avLst/>
          </a:prstGeom>
        </p:spPr>
        <p:txBody>
          <a:bodyPr lIns="0" tIns="720000" rIns="0" bIns="0" anchor="t" anchorCtr="1"/>
          <a:lstStyle>
            <a:lvl1pPr marL="0" indent="0" algn="ctr">
              <a:buNone/>
              <a:defRPr sz="3000"/>
            </a:lvl1pPr>
          </a:lstStyle>
          <a:p>
            <a:r>
              <a:rPr lang="nb-NO"/>
              <a:t>Klikk ikonet for å legge til et bilde</a:t>
            </a:r>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81147" y="4856071"/>
            <a:ext cx="5760720" cy="2520315"/>
          </a:xfrm>
          <a:prstGeom prst="rect">
            <a:avLst/>
          </a:prstGeom>
        </p:spPr>
        <p:txBody>
          <a:bodyPr lIns="0" tIns="0" rIns="0" bIns="0"/>
          <a:lstStyle>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150609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ataside">
    <p:spTree>
      <p:nvGrpSpPr>
        <p:cNvPr id="1" name=""/>
        <p:cNvGrpSpPr/>
        <p:nvPr/>
      </p:nvGrpSpPr>
      <p:grpSpPr>
        <a:xfrm>
          <a:off x="0" y="0"/>
          <a:ext cx="0" cy="0"/>
          <a:chOff x="0" y="0"/>
          <a:chExt cx="0" cy="0"/>
        </a:xfrm>
      </p:grpSpPr>
      <p:sp>
        <p:nvSpPr>
          <p:cNvPr id="15" name="Plassholder for innhold 14">
            <a:extLst>
              <a:ext uri="{FF2B5EF4-FFF2-40B4-BE49-F238E27FC236}">
                <a16:creationId xmlns:a16="http://schemas.microsoft.com/office/drawing/2014/main" id="{BA50970E-2AEF-4397-90BC-068B1C7C1E60}"/>
              </a:ext>
            </a:extLst>
          </p:cNvPr>
          <p:cNvSpPr>
            <a:spLocks noGrp="1"/>
          </p:cNvSpPr>
          <p:nvPr>
            <p:ph idx="14"/>
          </p:nvPr>
        </p:nvSpPr>
        <p:spPr>
          <a:xfrm>
            <a:off x="2365830" y="900110"/>
            <a:ext cx="11771736" cy="7532689"/>
          </a:xfrm>
          <a:prstGeom prst="rect">
            <a:avLst/>
          </a:prstGeom>
        </p:spPr>
        <p:txBody>
          <a:bodyPr lIns="0" tIns="0" rIns="0" bIns="0"/>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002718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630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ang Animert Introslide #1">
    <p:bg>
      <p:bgPr>
        <a:solidFill>
          <a:schemeClr val="lt1"/>
        </a:solidFill>
        <a:effectLst/>
      </p:bgPr>
    </p:bg>
    <p:spTree>
      <p:nvGrpSpPr>
        <p:cNvPr id="1" name=""/>
        <p:cNvGrpSpPr/>
        <p:nvPr/>
      </p:nvGrpSpPr>
      <p:grpSpPr>
        <a:xfrm>
          <a:off x="0" y="0"/>
          <a:ext cx="0" cy="0"/>
          <a:chOff x="0" y="0"/>
          <a:chExt cx="0" cy="0"/>
        </a:xfrm>
      </p:grpSpPr>
      <p:pic>
        <p:nvPicPr>
          <p:cNvPr id="3" name="Digdir_Intro_01_20201014">
            <a:hlinkClick r:id="" action="ppaction://media"/>
            <a:extLst>
              <a:ext uri="{FF2B5EF4-FFF2-40B4-BE49-F238E27FC236}">
                <a16:creationId xmlns:a16="http://schemas.microsoft.com/office/drawing/2014/main" id="{3A2F5C53-3D67-48E6-8586-4DB169ED894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Tree>
    <p:extLst>
      <p:ext uri="{BB962C8B-B14F-4D97-AF65-F5344CB8AC3E}">
        <p14:creationId xmlns:p14="http://schemas.microsoft.com/office/powerpoint/2010/main" val="1712300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ause #1">
    <p:spTree>
      <p:nvGrpSpPr>
        <p:cNvPr id="1" name=""/>
        <p:cNvGrpSpPr/>
        <p:nvPr/>
      </p:nvGrpSpPr>
      <p:grpSpPr>
        <a:xfrm>
          <a:off x="0" y="0"/>
          <a:ext cx="0" cy="0"/>
          <a:chOff x="0" y="0"/>
          <a:chExt cx="0" cy="0"/>
        </a:xfrm>
      </p:grpSpPr>
      <p:pic>
        <p:nvPicPr>
          <p:cNvPr id="3" name="Bilde 2" descr="Et bilde som inneholder tegning&#10;&#10;Automatisk generert beskrivelse">
            <a:extLst>
              <a:ext uri="{FF2B5EF4-FFF2-40B4-BE49-F238E27FC236}">
                <a16:creationId xmlns:a16="http://schemas.microsoft.com/office/drawing/2014/main" id="{B32B5ECC-2D7D-48D0-B8D9-C63BF3D353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17"/>
            <a:ext cx="16254413" cy="9141965"/>
          </a:xfrm>
          <a:prstGeom prst="rect">
            <a:avLst/>
          </a:prstGeom>
        </p:spPr>
      </p:pic>
      <p:sp>
        <p:nvSpPr>
          <p:cNvPr id="6" name="Tittel 1"/>
          <p:cNvSpPr>
            <a:spLocks noGrp="1"/>
          </p:cNvSpPr>
          <p:nvPr>
            <p:ph type="title"/>
          </p:nvPr>
        </p:nvSpPr>
        <p:spPr>
          <a:xfrm>
            <a:off x="2365963" y="3681198"/>
            <a:ext cx="6120080" cy="1419611"/>
          </a:xfrm>
          <a:prstGeom prst="rect">
            <a:avLst/>
          </a:prstGeom>
        </p:spPr>
        <p:txBody>
          <a:bodyPr/>
          <a:lstStyle>
            <a:lvl1pPr>
              <a:defRPr>
                <a:solidFill>
                  <a:schemeClr val="bg1"/>
                </a:solidFill>
              </a:defRPr>
            </a:lvl1pPr>
          </a:lstStyle>
          <a:p>
            <a:r>
              <a:rPr lang="nb-NO" dirty="0"/>
              <a:t>Klikk for å redigere tittelstil</a:t>
            </a:r>
          </a:p>
        </p:txBody>
      </p:sp>
      <p:pic>
        <p:nvPicPr>
          <p:cNvPr id="11" name="Bilde 10" descr="Et bilde som inneholder tegning&#10;&#10;Automatisk generert beskrivelse">
            <a:extLst>
              <a:ext uri="{FF2B5EF4-FFF2-40B4-BE49-F238E27FC236}">
                <a16:creationId xmlns:a16="http://schemas.microsoft.com/office/drawing/2014/main" id="{1623D34C-1926-4810-91BE-D6B95CA93B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5963" y="600106"/>
            <a:ext cx="439149" cy="440948"/>
          </a:xfrm>
          <a:prstGeom prst="rect">
            <a:avLst/>
          </a:prstGeom>
        </p:spPr>
      </p:pic>
      <p:sp>
        <p:nvSpPr>
          <p:cNvPr id="17" name="TextBox 6">
            <a:extLst>
              <a:ext uri="{FF2B5EF4-FFF2-40B4-BE49-F238E27FC236}">
                <a16:creationId xmlns:a16="http://schemas.microsoft.com/office/drawing/2014/main" id="{AEEAA6E5-76EB-4149-A5FA-6F5AED27612D}"/>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258411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Avslutningssid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D1E0FE9-5097-4A7A-849E-80C6670E41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17"/>
            <a:ext cx="16254413" cy="9141965"/>
          </a:xfrm>
          <a:prstGeom prst="rect">
            <a:avLst/>
          </a:prstGeom>
        </p:spPr>
      </p:pic>
      <p:pic>
        <p:nvPicPr>
          <p:cNvPr id="4" name="Bilde 3" descr="Et bilde som inneholder tegning&#10;&#10;Automatisk generert beskrivelse">
            <a:extLst>
              <a:ext uri="{FF2B5EF4-FFF2-40B4-BE49-F238E27FC236}">
                <a16:creationId xmlns:a16="http://schemas.microsoft.com/office/drawing/2014/main" id="{55ABA1C8-70E5-466F-8965-C04932D886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206" y="4295660"/>
            <a:ext cx="1489437" cy="1495540"/>
          </a:xfrm>
          <a:prstGeom prst="rect">
            <a:avLst/>
          </a:prstGeom>
        </p:spPr>
      </p:pic>
      <p:sp>
        <p:nvSpPr>
          <p:cNvPr id="5" name="TekstSylinder 4">
            <a:extLst>
              <a:ext uri="{FF2B5EF4-FFF2-40B4-BE49-F238E27FC236}">
                <a16:creationId xmlns:a16="http://schemas.microsoft.com/office/drawing/2014/main" id="{A278092D-6D2E-4BF9-9025-D1CB6046007B}"/>
              </a:ext>
            </a:extLst>
          </p:cNvPr>
          <p:cNvSpPr txBox="1"/>
          <p:nvPr userDrawn="1"/>
        </p:nvSpPr>
        <p:spPr>
          <a:xfrm>
            <a:off x="8054543" y="7302500"/>
            <a:ext cx="3048000" cy="1166153"/>
          </a:xfrm>
          <a:prstGeom prst="rect">
            <a:avLst/>
          </a:prstGeom>
          <a:noFill/>
        </p:spPr>
        <p:txBody>
          <a:bodyPr wrap="square" rtlCol="0">
            <a:spAutoFit/>
          </a:bodyPr>
          <a:lstStyle/>
          <a:p>
            <a:pPr>
              <a:lnSpc>
                <a:spcPct val="150000"/>
              </a:lnSpc>
              <a:spcBef>
                <a:spcPts val="0"/>
              </a:spcBef>
            </a:pPr>
            <a:r>
              <a:rPr lang="nb-NO" sz="1200" b="1" dirty="0">
                <a:solidFill>
                  <a:schemeClr val="bg1"/>
                </a:solidFill>
              </a:rPr>
              <a:t>Digitaliseringsdirektoratet</a:t>
            </a:r>
          </a:p>
          <a:p>
            <a:pPr>
              <a:lnSpc>
                <a:spcPct val="150000"/>
              </a:lnSpc>
              <a:spcBef>
                <a:spcPts val="0"/>
              </a:spcBef>
            </a:pPr>
            <a:r>
              <a:rPr lang="nb-NO" sz="1200" b="0" dirty="0">
                <a:solidFill>
                  <a:schemeClr val="bg1"/>
                </a:solidFill>
              </a:rPr>
              <a:t>postmottak@digdir.no</a:t>
            </a:r>
          </a:p>
          <a:p>
            <a:pPr>
              <a:lnSpc>
                <a:spcPct val="150000"/>
              </a:lnSpc>
              <a:spcBef>
                <a:spcPts val="0"/>
              </a:spcBef>
            </a:pPr>
            <a:r>
              <a:rPr lang="nb-NO" sz="1200" b="0" dirty="0">
                <a:solidFill>
                  <a:schemeClr val="bg1"/>
                </a:solidFill>
              </a:rPr>
              <a:t>22 45 10 00</a:t>
            </a:r>
          </a:p>
          <a:p>
            <a:pPr>
              <a:lnSpc>
                <a:spcPct val="150000"/>
              </a:lnSpc>
              <a:spcBef>
                <a:spcPts val="0"/>
              </a:spcBef>
            </a:pPr>
            <a:r>
              <a:rPr lang="nb-NO" sz="1200" b="0" dirty="0">
                <a:solidFill>
                  <a:schemeClr val="bg1"/>
                </a:solidFill>
              </a:rPr>
              <a:t>Postboks 1382 Vika, 0114 Oslo</a:t>
            </a:r>
          </a:p>
        </p:txBody>
      </p:sp>
      <p:sp>
        <p:nvSpPr>
          <p:cNvPr id="12" name="TekstSylinder 11">
            <a:extLst>
              <a:ext uri="{FF2B5EF4-FFF2-40B4-BE49-F238E27FC236}">
                <a16:creationId xmlns:a16="http://schemas.microsoft.com/office/drawing/2014/main" id="{63D8E4ED-29EB-4D5B-8A83-7BF70D2626F8}"/>
              </a:ext>
            </a:extLst>
          </p:cNvPr>
          <p:cNvSpPr txBox="1"/>
          <p:nvPr userDrawn="1"/>
        </p:nvSpPr>
        <p:spPr>
          <a:xfrm>
            <a:off x="11102543" y="7302500"/>
            <a:ext cx="3048000" cy="1166153"/>
          </a:xfrm>
          <a:prstGeom prst="rect">
            <a:avLst/>
          </a:prstGeom>
          <a:noFill/>
        </p:spPr>
        <p:txBody>
          <a:bodyPr wrap="square" rtlCol="0">
            <a:spAutoFit/>
          </a:bodyPr>
          <a:lstStyle/>
          <a:p>
            <a:pPr>
              <a:lnSpc>
                <a:spcPct val="150000"/>
              </a:lnSpc>
              <a:spcBef>
                <a:spcPts val="0"/>
              </a:spcBef>
            </a:pPr>
            <a:r>
              <a:rPr lang="nb-NO" sz="1200" b="1" dirty="0">
                <a:solidFill>
                  <a:schemeClr val="bg1"/>
                </a:solidFill>
              </a:rPr>
              <a:t>Besøksadresser:</a:t>
            </a:r>
          </a:p>
          <a:p>
            <a:pPr>
              <a:lnSpc>
                <a:spcPct val="150000"/>
              </a:lnSpc>
              <a:spcBef>
                <a:spcPts val="0"/>
              </a:spcBef>
            </a:pPr>
            <a:r>
              <a:rPr lang="nb-NO" sz="1200" b="1" dirty="0">
                <a:solidFill>
                  <a:schemeClr val="bg1"/>
                </a:solidFill>
              </a:rPr>
              <a:t>Industriveien 1, 8900 Brønnøysund</a:t>
            </a:r>
          </a:p>
          <a:p>
            <a:pPr>
              <a:lnSpc>
                <a:spcPct val="150000"/>
              </a:lnSpc>
              <a:spcBef>
                <a:spcPts val="0"/>
              </a:spcBef>
            </a:pPr>
            <a:r>
              <a:rPr lang="nb-NO" sz="1200" b="1" dirty="0">
                <a:solidFill>
                  <a:schemeClr val="bg1"/>
                </a:solidFill>
              </a:rPr>
              <a:t>Skrivarevegen 2, 6863 Leikanger</a:t>
            </a:r>
          </a:p>
          <a:p>
            <a:pPr>
              <a:lnSpc>
                <a:spcPct val="150000"/>
              </a:lnSpc>
              <a:spcBef>
                <a:spcPts val="0"/>
              </a:spcBef>
            </a:pPr>
            <a:r>
              <a:rPr lang="nb-NO" sz="1200" b="1" dirty="0">
                <a:solidFill>
                  <a:schemeClr val="bg1"/>
                </a:solidFill>
              </a:rPr>
              <a:t>Grev Wedels Plass 9, 0151 Oslo</a:t>
            </a:r>
            <a:endParaRPr lang="nb-NO" sz="1200" b="0" dirty="0">
              <a:solidFill>
                <a:schemeClr val="bg1"/>
              </a:solidFill>
            </a:endParaRPr>
          </a:p>
        </p:txBody>
      </p:sp>
      <p:sp>
        <p:nvSpPr>
          <p:cNvPr id="14" name="TekstSylinder 13">
            <a:extLst>
              <a:ext uri="{FF2B5EF4-FFF2-40B4-BE49-F238E27FC236}">
                <a16:creationId xmlns:a16="http://schemas.microsoft.com/office/drawing/2014/main" id="{60842A71-D675-4BCF-A694-A088EB0F8293}"/>
              </a:ext>
            </a:extLst>
          </p:cNvPr>
          <p:cNvSpPr txBox="1"/>
          <p:nvPr userDrawn="1"/>
        </p:nvSpPr>
        <p:spPr>
          <a:xfrm>
            <a:off x="3393643" y="7302500"/>
            <a:ext cx="3048000" cy="335156"/>
          </a:xfrm>
          <a:prstGeom prst="rect">
            <a:avLst/>
          </a:prstGeom>
          <a:noFill/>
        </p:spPr>
        <p:txBody>
          <a:bodyPr wrap="square" rtlCol="0">
            <a:spAutoFit/>
          </a:bodyPr>
          <a:lstStyle/>
          <a:p>
            <a:pPr>
              <a:lnSpc>
                <a:spcPct val="150000"/>
              </a:lnSpc>
              <a:spcBef>
                <a:spcPts val="0"/>
              </a:spcBef>
            </a:pPr>
            <a:r>
              <a:rPr lang="nb-NO" sz="1200" b="1" dirty="0">
                <a:solidFill>
                  <a:srgbClr val="1E2B3C"/>
                </a:solidFill>
              </a:rPr>
              <a:t>digdir.no</a:t>
            </a:r>
            <a:endParaRPr lang="nb-NO" sz="1200" b="0" dirty="0">
              <a:solidFill>
                <a:srgbClr val="1E2B3C"/>
              </a:solidFill>
            </a:endParaRPr>
          </a:p>
        </p:txBody>
      </p:sp>
    </p:spTree>
    <p:extLst>
      <p:ext uri="{BB962C8B-B14F-4D97-AF65-F5344CB8AC3E}">
        <p14:creationId xmlns:p14="http://schemas.microsoft.com/office/powerpoint/2010/main" val="10126320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1">
    <p:bg>
      <p:bgPr>
        <a:solidFill>
          <a:schemeClr val="lt1"/>
        </a:solidFill>
        <a:effectLst/>
      </p:bgPr>
    </p:bg>
    <p:spTree>
      <p:nvGrpSpPr>
        <p:cNvPr id="1" name=""/>
        <p:cNvGrpSpPr/>
        <p:nvPr/>
      </p:nvGrpSpPr>
      <p:grpSpPr>
        <a:xfrm>
          <a:off x="0" y="0"/>
          <a:ext cx="0" cy="0"/>
          <a:chOff x="0" y="0"/>
          <a:chExt cx="0" cy="0"/>
        </a:xfrm>
      </p:grpSpPr>
      <p:pic>
        <p:nvPicPr>
          <p:cNvPr id="6" name="Digdir_Transition_01">
            <a:hlinkClick r:id="" action="ppaction://media"/>
            <a:extLst>
              <a:ext uri="{FF2B5EF4-FFF2-40B4-BE49-F238E27FC236}">
                <a16:creationId xmlns:a16="http://schemas.microsoft.com/office/drawing/2014/main" id="{9D8054C2-404C-4902-A00B-CDC21692948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4413" cy="9143107"/>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42403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2">
    <p:bg>
      <p:bgPr>
        <a:solidFill>
          <a:schemeClr val="lt1"/>
        </a:solidFill>
        <a:effectLst/>
      </p:bgPr>
    </p:bg>
    <p:spTree>
      <p:nvGrpSpPr>
        <p:cNvPr id="1" name=""/>
        <p:cNvGrpSpPr/>
        <p:nvPr/>
      </p:nvGrpSpPr>
      <p:grpSpPr>
        <a:xfrm>
          <a:off x="0" y="0"/>
          <a:ext cx="0" cy="0"/>
          <a:chOff x="0" y="0"/>
          <a:chExt cx="0" cy="0"/>
        </a:xfrm>
      </p:grpSpPr>
      <p:pic>
        <p:nvPicPr>
          <p:cNvPr id="5" name="Digdir_Transition_02">
            <a:hlinkClick r:id="" action="ppaction://media"/>
            <a:extLst>
              <a:ext uri="{FF2B5EF4-FFF2-40B4-BE49-F238E27FC236}">
                <a16:creationId xmlns:a16="http://schemas.microsoft.com/office/drawing/2014/main" id="{BAEB2C08-6275-4E05-A719-5423DA108A6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1562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3">
    <p:bg>
      <p:bgPr>
        <a:solidFill>
          <a:schemeClr val="lt1"/>
        </a:solidFill>
        <a:effectLst/>
      </p:bgPr>
    </p:bg>
    <p:spTree>
      <p:nvGrpSpPr>
        <p:cNvPr id="1" name=""/>
        <p:cNvGrpSpPr/>
        <p:nvPr/>
      </p:nvGrpSpPr>
      <p:grpSpPr>
        <a:xfrm>
          <a:off x="0" y="0"/>
          <a:ext cx="0" cy="0"/>
          <a:chOff x="0" y="0"/>
          <a:chExt cx="0" cy="0"/>
        </a:xfrm>
      </p:grpSpPr>
      <p:pic>
        <p:nvPicPr>
          <p:cNvPr id="6" name="Digdir_Transition_03">
            <a:hlinkClick r:id="" action="ppaction://media"/>
            <a:extLst>
              <a:ext uri="{FF2B5EF4-FFF2-40B4-BE49-F238E27FC236}">
                <a16:creationId xmlns:a16="http://schemas.microsoft.com/office/drawing/2014/main" id="{16636BD1-6D01-43C8-9703-319789A8E9C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8194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4">
    <p:bg>
      <p:bgPr>
        <a:solidFill>
          <a:schemeClr val="lt1"/>
        </a:solidFill>
        <a:effectLst/>
      </p:bgPr>
    </p:bg>
    <p:spTree>
      <p:nvGrpSpPr>
        <p:cNvPr id="1" name=""/>
        <p:cNvGrpSpPr/>
        <p:nvPr/>
      </p:nvGrpSpPr>
      <p:grpSpPr>
        <a:xfrm>
          <a:off x="0" y="0"/>
          <a:ext cx="0" cy="0"/>
          <a:chOff x="0" y="0"/>
          <a:chExt cx="0" cy="0"/>
        </a:xfrm>
      </p:grpSpPr>
      <p:pic>
        <p:nvPicPr>
          <p:cNvPr id="5" name="Digdir_Transition_04">
            <a:hlinkClick r:id="" action="ppaction://media"/>
            <a:extLst>
              <a:ext uri="{FF2B5EF4-FFF2-40B4-BE49-F238E27FC236}">
                <a16:creationId xmlns:a16="http://schemas.microsoft.com/office/drawing/2014/main" id="{01948658-E107-4673-853B-7E4EC79DD008}"/>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36187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5">
    <p:bg>
      <p:bgPr>
        <a:solidFill>
          <a:schemeClr val="lt1"/>
        </a:solidFill>
        <a:effectLst/>
      </p:bgPr>
    </p:bg>
    <p:spTree>
      <p:nvGrpSpPr>
        <p:cNvPr id="1" name=""/>
        <p:cNvGrpSpPr/>
        <p:nvPr/>
      </p:nvGrpSpPr>
      <p:grpSpPr>
        <a:xfrm>
          <a:off x="0" y="0"/>
          <a:ext cx="0" cy="0"/>
          <a:chOff x="0" y="0"/>
          <a:chExt cx="0" cy="0"/>
        </a:xfrm>
      </p:grpSpPr>
      <p:pic>
        <p:nvPicPr>
          <p:cNvPr id="6" name="Digdir_Transition_05">
            <a:hlinkClick r:id="" action="ppaction://media"/>
            <a:extLst>
              <a:ext uri="{FF2B5EF4-FFF2-40B4-BE49-F238E27FC236}">
                <a16:creationId xmlns:a16="http://schemas.microsoft.com/office/drawing/2014/main" id="{9CAB091A-4D4F-4D56-AD2B-62225BB722F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14550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6">
    <p:bg>
      <p:bgPr>
        <a:solidFill>
          <a:schemeClr val="lt1"/>
        </a:solidFill>
        <a:effectLst/>
      </p:bgPr>
    </p:bg>
    <p:spTree>
      <p:nvGrpSpPr>
        <p:cNvPr id="1" name=""/>
        <p:cNvGrpSpPr/>
        <p:nvPr/>
      </p:nvGrpSpPr>
      <p:grpSpPr>
        <a:xfrm>
          <a:off x="0" y="0"/>
          <a:ext cx="0" cy="0"/>
          <a:chOff x="0" y="0"/>
          <a:chExt cx="0" cy="0"/>
        </a:xfrm>
      </p:grpSpPr>
      <p:pic>
        <p:nvPicPr>
          <p:cNvPr id="5" name="Digdir_Transition_06">
            <a:hlinkClick r:id="" action="ppaction://media"/>
            <a:extLst>
              <a:ext uri="{FF2B5EF4-FFF2-40B4-BE49-F238E27FC236}">
                <a16:creationId xmlns:a16="http://schemas.microsoft.com/office/drawing/2014/main" id="{BA551B63-9795-46AD-AD4F-E5D9D654D57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16228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7">
    <p:bg>
      <p:bgPr>
        <a:solidFill>
          <a:schemeClr val="lt1"/>
        </a:solidFill>
        <a:effectLst/>
      </p:bgPr>
    </p:bg>
    <p:spTree>
      <p:nvGrpSpPr>
        <p:cNvPr id="1" name=""/>
        <p:cNvGrpSpPr/>
        <p:nvPr/>
      </p:nvGrpSpPr>
      <p:grpSpPr>
        <a:xfrm>
          <a:off x="0" y="0"/>
          <a:ext cx="0" cy="0"/>
          <a:chOff x="0" y="0"/>
          <a:chExt cx="0" cy="0"/>
        </a:xfrm>
      </p:grpSpPr>
      <p:pic>
        <p:nvPicPr>
          <p:cNvPr id="6" name="Digdir_Transition_07">
            <a:hlinkClick r:id="" action="ppaction://media"/>
            <a:extLst>
              <a:ext uri="{FF2B5EF4-FFF2-40B4-BE49-F238E27FC236}">
                <a16:creationId xmlns:a16="http://schemas.microsoft.com/office/drawing/2014/main" id="{02FF6D17-3B7F-41FF-A026-44065259C7C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58099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8">
    <p:bg>
      <p:bgPr>
        <a:solidFill>
          <a:schemeClr val="lt1"/>
        </a:solidFill>
        <a:effectLst/>
      </p:bgPr>
    </p:bg>
    <p:spTree>
      <p:nvGrpSpPr>
        <p:cNvPr id="1" name=""/>
        <p:cNvGrpSpPr/>
        <p:nvPr/>
      </p:nvGrpSpPr>
      <p:grpSpPr>
        <a:xfrm>
          <a:off x="0" y="0"/>
          <a:ext cx="0" cy="0"/>
          <a:chOff x="0" y="0"/>
          <a:chExt cx="0" cy="0"/>
        </a:xfrm>
      </p:grpSpPr>
      <p:pic>
        <p:nvPicPr>
          <p:cNvPr id="5" name="Digdir_Transition_08">
            <a:hlinkClick r:id="" action="ppaction://media"/>
            <a:extLst>
              <a:ext uri="{FF2B5EF4-FFF2-40B4-BE49-F238E27FC236}">
                <a16:creationId xmlns:a16="http://schemas.microsoft.com/office/drawing/2014/main" id="{B7C49D2E-8481-48C5-982E-FBA05A32864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9" name="TextBox 6">
            <a:extLst>
              <a:ext uri="{FF2B5EF4-FFF2-40B4-BE49-F238E27FC236}">
                <a16:creationId xmlns:a16="http://schemas.microsoft.com/office/drawing/2014/main" id="{81B9EAEB-567D-46AB-BDCF-F0F067B4F97C}"/>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48068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gdir Introslide #1">
    <p:bg>
      <p:bgPr>
        <a:solidFill>
          <a:schemeClr val="lt1"/>
        </a:solidFill>
        <a:effectLst/>
      </p:bgPr>
    </p:bg>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B2A23DC1-5111-42B6-BB17-35AC458FDD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9" name="Tittel 1">
            <a:extLst>
              <a:ext uri="{FF2B5EF4-FFF2-40B4-BE49-F238E27FC236}">
                <a16:creationId xmlns:a16="http://schemas.microsoft.com/office/drawing/2014/main" id="{65404134-5F34-4B94-A9B6-316CBDACD458}"/>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dirty="0"/>
              <a:t>Klikk for å redigere tittelstil</a:t>
            </a:r>
          </a:p>
        </p:txBody>
      </p:sp>
      <p:pic>
        <p:nvPicPr>
          <p:cNvPr id="17" name="Bilde 16">
            <a:extLst>
              <a:ext uri="{FF2B5EF4-FFF2-40B4-BE49-F238E27FC236}">
                <a16:creationId xmlns:a16="http://schemas.microsoft.com/office/drawing/2014/main" id="{511E4814-F717-4C61-A710-7E70E4ACD4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21" name="TextBox 6">
            <a:extLst>
              <a:ext uri="{FF2B5EF4-FFF2-40B4-BE49-F238E27FC236}">
                <a16:creationId xmlns:a16="http://schemas.microsoft.com/office/drawing/2014/main" id="{1F4A38C3-D8E7-404C-9494-8A3CD442BE93}"/>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348848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9">
    <p:bg>
      <p:bgPr>
        <a:solidFill>
          <a:schemeClr val="lt1"/>
        </a:solidFill>
        <a:effectLst/>
      </p:bgPr>
    </p:bg>
    <p:spTree>
      <p:nvGrpSpPr>
        <p:cNvPr id="1" name=""/>
        <p:cNvGrpSpPr/>
        <p:nvPr/>
      </p:nvGrpSpPr>
      <p:grpSpPr>
        <a:xfrm>
          <a:off x="0" y="0"/>
          <a:ext cx="0" cy="0"/>
          <a:chOff x="0" y="0"/>
          <a:chExt cx="0" cy="0"/>
        </a:xfrm>
      </p:grpSpPr>
      <p:pic>
        <p:nvPicPr>
          <p:cNvPr id="6" name="Digdir_Transition_09">
            <a:hlinkClick r:id="" action="ppaction://media"/>
            <a:extLst>
              <a:ext uri="{FF2B5EF4-FFF2-40B4-BE49-F238E27FC236}">
                <a16:creationId xmlns:a16="http://schemas.microsoft.com/office/drawing/2014/main" id="{8E5F1F34-6F1E-47AE-832E-FE861F723E2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1"/>
            <a:ext cx="16254413" cy="9143107"/>
          </a:xfrm>
          <a:prstGeom prst="rect">
            <a:avLst/>
          </a:prstGeom>
        </p:spPr>
      </p:pic>
      <p:sp>
        <p:nvSpPr>
          <p:cNvPr id="9" name="TextBox 6">
            <a:extLst>
              <a:ext uri="{FF2B5EF4-FFF2-40B4-BE49-F238E27FC236}">
                <a16:creationId xmlns:a16="http://schemas.microsoft.com/office/drawing/2014/main" id="{0442EF8D-8DD1-4D21-8B66-6BDC9E811030}"/>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405290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1">
    <p:bg>
      <p:bgPr>
        <a:solidFill>
          <a:schemeClr val="lt1"/>
        </a:solidFill>
        <a:effectLst/>
      </p:bgPr>
    </p:bg>
    <p:spTree>
      <p:nvGrpSpPr>
        <p:cNvPr id="1" name=""/>
        <p:cNvGrpSpPr/>
        <p:nvPr/>
      </p:nvGrpSpPr>
      <p:grpSpPr>
        <a:xfrm>
          <a:off x="0" y="0"/>
          <a:ext cx="0" cy="0"/>
          <a:chOff x="0" y="0"/>
          <a:chExt cx="0" cy="0"/>
        </a:xfrm>
      </p:grpSpPr>
      <p:pic>
        <p:nvPicPr>
          <p:cNvPr id="6" name="Digdir_Transition_01">
            <a:hlinkClick r:id="" action="ppaction://media"/>
            <a:extLst>
              <a:ext uri="{FF2B5EF4-FFF2-40B4-BE49-F238E27FC236}">
                <a16:creationId xmlns:a16="http://schemas.microsoft.com/office/drawing/2014/main" id="{9D8054C2-404C-4902-A00B-CDC21692948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4413" cy="9143107"/>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04924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0" mute="1">
                <p:cTn id="12" fill="hold" display="0">
                  <p:stCondLst>
                    <p:cond delay="indefinite"/>
                  </p:stCondLst>
                </p:cTn>
                <p:tgtEl>
                  <p:spTgt spid="6"/>
                </p:tgtEl>
              </p:cMediaNode>
            </p:video>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2">
    <p:bg>
      <p:bgPr>
        <a:solidFill>
          <a:schemeClr val="lt1"/>
        </a:solidFill>
        <a:effectLst/>
      </p:bgPr>
    </p:bg>
    <p:spTree>
      <p:nvGrpSpPr>
        <p:cNvPr id="1" name=""/>
        <p:cNvGrpSpPr/>
        <p:nvPr/>
      </p:nvGrpSpPr>
      <p:grpSpPr>
        <a:xfrm>
          <a:off x="0" y="0"/>
          <a:ext cx="0" cy="0"/>
          <a:chOff x="0" y="0"/>
          <a:chExt cx="0" cy="0"/>
        </a:xfrm>
      </p:grpSpPr>
      <p:pic>
        <p:nvPicPr>
          <p:cNvPr id="5" name="Digdir_Transition_02">
            <a:hlinkClick r:id="" action="ppaction://media"/>
            <a:extLst>
              <a:ext uri="{FF2B5EF4-FFF2-40B4-BE49-F238E27FC236}">
                <a16:creationId xmlns:a16="http://schemas.microsoft.com/office/drawing/2014/main" id="{BAEB2C08-6275-4E05-A719-5423DA108A6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2189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3">
    <p:bg>
      <p:bgPr>
        <a:solidFill>
          <a:schemeClr val="lt1"/>
        </a:solidFill>
        <a:effectLst/>
      </p:bgPr>
    </p:bg>
    <p:spTree>
      <p:nvGrpSpPr>
        <p:cNvPr id="1" name=""/>
        <p:cNvGrpSpPr/>
        <p:nvPr/>
      </p:nvGrpSpPr>
      <p:grpSpPr>
        <a:xfrm>
          <a:off x="0" y="0"/>
          <a:ext cx="0" cy="0"/>
          <a:chOff x="0" y="0"/>
          <a:chExt cx="0" cy="0"/>
        </a:xfrm>
      </p:grpSpPr>
      <p:pic>
        <p:nvPicPr>
          <p:cNvPr id="6" name="Digdir_Transition_03">
            <a:hlinkClick r:id="" action="ppaction://media"/>
            <a:extLst>
              <a:ext uri="{FF2B5EF4-FFF2-40B4-BE49-F238E27FC236}">
                <a16:creationId xmlns:a16="http://schemas.microsoft.com/office/drawing/2014/main" id="{16636BD1-6D01-43C8-9703-319789A8E9C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37931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4">
    <p:bg>
      <p:bgPr>
        <a:solidFill>
          <a:schemeClr val="lt1"/>
        </a:solidFill>
        <a:effectLst/>
      </p:bgPr>
    </p:bg>
    <p:spTree>
      <p:nvGrpSpPr>
        <p:cNvPr id="1" name=""/>
        <p:cNvGrpSpPr/>
        <p:nvPr/>
      </p:nvGrpSpPr>
      <p:grpSpPr>
        <a:xfrm>
          <a:off x="0" y="0"/>
          <a:ext cx="0" cy="0"/>
          <a:chOff x="0" y="0"/>
          <a:chExt cx="0" cy="0"/>
        </a:xfrm>
      </p:grpSpPr>
      <p:pic>
        <p:nvPicPr>
          <p:cNvPr id="5" name="Digdir_Transition_04">
            <a:hlinkClick r:id="" action="ppaction://media"/>
            <a:extLst>
              <a:ext uri="{FF2B5EF4-FFF2-40B4-BE49-F238E27FC236}">
                <a16:creationId xmlns:a16="http://schemas.microsoft.com/office/drawing/2014/main" id="{01948658-E107-4673-853B-7E4EC79DD008}"/>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82799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5">
    <p:bg>
      <p:bgPr>
        <a:solidFill>
          <a:schemeClr val="lt1"/>
        </a:solidFill>
        <a:effectLst/>
      </p:bgPr>
    </p:bg>
    <p:spTree>
      <p:nvGrpSpPr>
        <p:cNvPr id="1" name=""/>
        <p:cNvGrpSpPr/>
        <p:nvPr/>
      </p:nvGrpSpPr>
      <p:grpSpPr>
        <a:xfrm>
          <a:off x="0" y="0"/>
          <a:ext cx="0" cy="0"/>
          <a:chOff x="0" y="0"/>
          <a:chExt cx="0" cy="0"/>
        </a:xfrm>
      </p:grpSpPr>
      <p:pic>
        <p:nvPicPr>
          <p:cNvPr id="6" name="Digdir_Transition_05">
            <a:hlinkClick r:id="" action="ppaction://media"/>
            <a:extLst>
              <a:ext uri="{FF2B5EF4-FFF2-40B4-BE49-F238E27FC236}">
                <a16:creationId xmlns:a16="http://schemas.microsoft.com/office/drawing/2014/main" id="{9CAB091A-4D4F-4D56-AD2B-62225BB722F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05406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6">
    <p:bg>
      <p:bgPr>
        <a:solidFill>
          <a:schemeClr val="lt1"/>
        </a:solidFill>
        <a:effectLst/>
      </p:bgPr>
    </p:bg>
    <p:spTree>
      <p:nvGrpSpPr>
        <p:cNvPr id="1" name=""/>
        <p:cNvGrpSpPr/>
        <p:nvPr/>
      </p:nvGrpSpPr>
      <p:grpSpPr>
        <a:xfrm>
          <a:off x="0" y="0"/>
          <a:ext cx="0" cy="0"/>
          <a:chOff x="0" y="0"/>
          <a:chExt cx="0" cy="0"/>
        </a:xfrm>
      </p:grpSpPr>
      <p:pic>
        <p:nvPicPr>
          <p:cNvPr id="5" name="Digdir_Transition_06">
            <a:hlinkClick r:id="" action="ppaction://media"/>
            <a:extLst>
              <a:ext uri="{FF2B5EF4-FFF2-40B4-BE49-F238E27FC236}">
                <a16:creationId xmlns:a16="http://schemas.microsoft.com/office/drawing/2014/main" id="{BA551B63-9795-46AD-AD4F-E5D9D654D57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25461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7">
    <p:bg>
      <p:bgPr>
        <a:solidFill>
          <a:schemeClr val="lt1"/>
        </a:solidFill>
        <a:effectLst/>
      </p:bgPr>
    </p:bg>
    <p:spTree>
      <p:nvGrpSpPr>
        <p:cNvPr id="1" name=""/>
        <p:cNvGrpSpPr/>
        <p:nvPr/>
      </p:nvGrpSpPr>
      <p:grpSpPr>
        <a:xfrm>
          <a:off x="0" y="0"/>
          <a:ext cx="0" cy="0"/>
          <a:chOff x="0" y="0"/>
          <a:chExt cx="0" cy="0"/>
        </a:xfrm>
      </p:grpSpPr>
      <p:pic>
        <p:nvPicPr>
          <p:cNvPr id="6" name="Digdir_Transition_07">
            <a:hlinkClick r:id="" action="ppaction://media"/>
            <a:extLst>
              <a:ext uri="{FF2B5EF4-FFF2-40B4-BE49-F238E27FC236}">
                <a16:creationId xmlns:a16="http://schemas.microsoft.com/office/drawing/2014/main" id="{02FF6D17-3B7F-41FF-A026-44065259C7C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70052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8">
    <p:bg>
      <p:bgPr>
        <a:solidFill>
          <a:schemeClr val="lt1"/>
        </a:solidFill>
        <a:effectLst/>
      </p:bgPr>
    </p:bg>
    <p:spTree>
      <p:nvGrpSpPr>
        <p:cNvPr id="1" name=""/>
        <p:cNvGrpSpPr/>
        <p:nvPr/>
      </p:nvGrpSpPr>
      <p:grpSpPr>
        <a:xfrm>
          <a:off x="0" y="0"/>
          <a:ext cx="0" cy="0"/>
          <a:chOff x="0" y="0"/>
          <a:chExt cx="0" cy="0"/>
        </a:xfrm>
      </p:grpSpPr>
      <p:pic>
        <p:nvPicPr>
          <p:cNvPr id="5" name="Digdir_Transition_08">
            <a:hlinkClick r:id="" action="ppaction://media"/>
            <a:extLst>
              <a:ext uri="{FF2B5EF4-FFF2-40B4-BE49-F238E27FC236}">
                <a16:creationId xmlns:a16="http://schemas.microsoft.com/office/drawing/2014/main" id="{B7C49D2E-8481-48C5-982E-FBA05A32864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9" name="TextBox 6">
            <a:extLst>
              <a:ext uri="{FF2B5EF4-FFF2-40B4-BE49-F238E27FC236}">
                <a16:creationId xmlns:a16="http://schemas.microsoft.com/office/drawing/2014/main" id="{81B9EAEB-567D-46AB-BDCF-F0F067B4F97C}"/>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243423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9">
    <p:bg>
      <p:bgPr>
        <a:solidFill>
          <a:schemeClr val="lt1"/>
        </a:solidFill>
        <a:effectLst/>
      </p:bgPr>
    </p:bg>
    <p:spTree>
      <p:nvGrpSpPr>
        <p:cNvPr id="1" name=""/>
        <p:cNvGrpSpPr/>
        <p:nvPr/>
      </p:nvGrpSpPr>
      <p:grpSpPr>
        <a:xfrm>
          <a:off x="0" y="0"/>
          <a:ext cx="0" cy="0"/>
          <a:chOff x="0" y="0"/>
          <a:chExt cx="0" cy="0"/>
        </a:xfrm>
      </p:grpSpPr>
      <p:pic>
        <p:nvPicPr>
          <p:cNvPr id="6" name="Digdir_Transition_09">
            <a:hlinkClick r:id="" action="ppaction://media"/>
            <a:extLst>
              <a:ext uri="{FF2B5EF4-FFF2-40B4-BE49-F238E27FC236}">
                <a16:creationId xmlns:a16="http://schemas.microsoft.com/office/drawing/2014/main" id="{8E5F1F34-6F1E-47AE-832E-FE861F723E2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893"/>
            <a:ext cx="16254413" cy="9143107"/>
          </a:xfrm>
          <a:prstGeom prst="rect">
            <a:avLst/>
          </a:prstGeom>
        </p:spPr>
      </p:pic>
      <p:sp>
        <p:nvSpPr>
          <p:cNvPr id="9" name="TextBox 6">
            <a:extLst>
              <a:ext uri="{FF2B5EF4-FFF2-40B4-BE49-F238E27FC236}">
                <a16:creationId xmlns:a16="http://schemas.microsoft.com/office/drawing/2014/main" id="{0442EF8D-8DD1-4D21-8B66-6BDC9E811030}"/>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33019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gdir Introslide #2">
    <p:bg>
      <p:bgPr>
        <a:solidFill>
          <a:schemeClr val="lt1"/>
        </a:solidFill>
        <a:effectLst/>
      </p:bgPr>
    </p:bg>
    <p:spTree>
      <p:nvGrpSpPr>
        <p:cNvPr id="1" name=""/>
        <p:cNvGrpSpPr/>
        <p:nvPr/>
      </p:nvGrpSpPr>
      <p:grpSpPr>
        <a:xfrm>
          <a:off x="0" y="0"/>
          <a:ext cx="0" cy="0"/>
          <a:chOff x="0" y="0"/>
          <a:chExt cx="0" cy="0"/>
        </a:xfrm>
      </p:grpSpPr>
      <p:pic>
        <p:nvPicPr>
          <p:cNvPr id="9" name="Bilde 8" descr="Et bilde som inneholder tegning&#10;&#10;Automatisk generert beskrivelse">
            <a:extLst>
              <a:ext uri="{FF2B5EF4-FFF2-40B4-BE49-F238E27FC236}">
                <a16:creationId xmlns:a16="http://schemas.microsoft.com/office/drawing/2014/main" id="{52AAE27E-7FBA-4ECE-92AB-3A3C39E632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tx2"/>
                </a:solidFill>
              </a:defRPr>
            </a:lvl1pPr>
          </a:lstStyle>
          <a:p>
            <a:r>
              <a:rPr lang="nb-NO" dirty="0"/>
              <a:t>Klikk for å redigere tittelstil</a:t>
            </a:r>
          </a:p>
        </p:txBody>
      </p:sp>
      <p:pic>
        <p:nvPicPr>
          <p:cNvPr id="8" name="Bilde 7">
            <a:extLst>
              <a:ext uri="{FF2B5EF4-FFF2-40B4-BE49-F238E27FC236}">
                <a16:creationId xmlns:a16="http://schemas.microsoft.com/office/drawing/2014/main" id="{E5FE4CE4-134D-4788-A6F4-BC91B10574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13" name="TextBox 6">
            <a:extLst>
              <a:ext uri="{FF2B5EF4-FFF2-40B4-BE49-F238E27FC236}">
                <a16:creationId xmlns:a16="http://schemas.microsoft.com/office/drawing/2014/main" id="{57D81D62-A055-4B15-80BD-929468DE16B6}"/>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3552377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gdir Introslide #3">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7932DB0C-BAFA-498B-B552-68CBCFE5C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dirty="0"/>
              <a:t>Klikk for å redigere tittelstil</a:t>
            </a:r>
          </a:p>
        </p:txBody>
      </p:sp>
      <p:sp>
        <p:nvSpPr>
          <p:cNvPr id="7" name="TextBox 6">
            <a:extLst>
              <a:ext uri="{FF2B5EF4-FFF2-40B4-BE49-F238E27FC236}">
                <a16:creationId xmlns:a16="http://schemas.microsoft.com/office/drawing/2014/main" id="{281E3279-D715-4827-9A13-05F2C36B5E51}"/>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57F43DFE-C8AB-4A89-875F-908F84F621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2319001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gdir Introslide #4">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F68E54C7-4E92-4D7E-AE3A-BBBEE9879B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accent1"/>
                </a:solidFill>
              </a:defRPr>
            </a:lvl1pPr>
          </a:lstStyle>
          <a:p>
            <a:r>
              <a:rPr lang="nb-NO" dirty="0"/>
              <a:t>Klikk for å redigere tittelstil</a:t>
            </a:r>
          </a:p>
        </p:txBody>
      </p:sp>
      <p:sp>
        <p:nvSpPr>
          <p:cNvPr id="7" name="TextBox 6">
            <a:extLst>
              <a:ext uri="{FF2B5EF4-FFF2-40B4-BE49-F238E27FC236}">
                <a16:creationId xmlns:a16="http://schemas.microsoft.com/office/drawing/2014/main" id="{F2BBDBD0-71F1-4AEB-9367-24166E6A24AD}"/>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BCAC403A-A759-4525-ACE7-2FACC03B96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87516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gdir Introslide #5">
    <p:bg>
      <p:bgPr>
        <a:solidFill>
          <a:schemeClr val="lt1"/>
        </a:solidFill>
        <a:effectLst/>
      </p:bgPr>
    </p:bg>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698C1FA3-9361-4B71-8FB6-9F9D34E83C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dirty="0"/>
              <a:t>Klikk for å redigere tittelstil</a:t>
            </a:r>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684745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gdir Introslide #6">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C1421C68-4400-4B62-A3FC-DFDD0D1A83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accent1"/>
                </a:solidFill>
              </a:defRPr>
            </a:lvl1pPr>
          </a:lstStyle>
          <a:p>
            <a:r>
              <a:rPr lang="nb-NO" dirty="0"/>
              <a:t>Klikk for å redigere tittelstil</a:t>
            </a:r>
          </a:p>
        </p:txBody>
      </p:sp>
      <p:sp>
        <p:nvSpPr>
          <p:cNvPr id="6" name="TextBox 6">
            <a:extLst>
              <a:ext uri="{FF2B5EF4-FFF2-40B4-BE49-F238E27FC236}">
                <a16:creationId xmlns:a16="http://schemas.microsoft.com/office/drawing/2014/main" id="{4BDA1AFF-68C0-4650-8E52-6263233596B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7" name="Bilde 6">
            <a:extLst>
              <a:ext uri="{FF2B5EF4-FFF2-40B4-BE49-F238E27FC236}">
                <a16:creationId xmlns:a16="http://schemas.microsoft.com/office/drawing/2014/main" id="{F730FB02-9270-497B-BF5B-66B5BB7B62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536553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gdir Introslide #7">
    <p:bg>
      <p:bgPr>
        <a:solidFill>
          <a:schemeClr val="l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7D83A18E-4B0C-454E-81E7-91F1C4D484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dirty="0"/>
              <a:t>Klikk for å redigere tittelstil</a:t>
            </a:r>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4621030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png"/><Relationship Id="rId5" Type="http://schemas.openxmlformats.org/officeDocument/2006/relationships/slideLayout" Target="../slideLayouts/slideLayout26.xml"/><Relationship Id="rId10"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1.png"/><Relationship Id="rId5" Type="http://schemas.openxmlformats.org/officeDocument/2006/relationships/slideLayout" Target="../slideLayouts/slideLayout35.xml"/><Relationship Id="rId10"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8" name="TextBox 6">
            <a:extLst>
              <a:ext uri="{FF2B5EF4-FFF2-40B4-BE49-F238E27FC236}">
                <a16:creationId xmlns:a16="http://schemas.microsoft.com/office/drawing/2014/main" id="{7DA5B237-216F-496A-9C1D-773EFC9118DD}"/>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716" r:id="rId1"/>
    <p:sldLayoutId id="2147483707" r:id="rId2"/>
    <p:sldLayoutId id="2147483717" r:id="rId3"/>
    <p:sldLayoutId id="2147483713" r:id="rId4"/>
    <p:sldLayoutId id="2147483721" r:id="rId5"/>
    <p:sldLayoutId id="2147483720" r:id="rId6"/>
    <p:sldLayoutId id="2147483719" r:id="rId7"/>
    <p:sldLayoutId id="2147483718" r:id="rId8"/>
    <p:sldLayoutId id="2147483735" r:id="rId9"/>
    <p:sldLayoutId id="2147483736" r:id="rId10"/>
    <p:sldLayoutId id="2147483737" r:id="rId11"/>
    <p:sldLayoutId id="2147483650" r:id="rId12"/>
    <p:sldLayoutId id="2147483652" r:id="rId13"/>
    <p:sldLayoutId id="2147483657" r:id="rId14"/>
    <p:sldLayoutId id="2147483656" r:id="rId15"/>
    <p:sldLayoutId id="2147483669" r:id="rId16"/>
    <p:sldLayoutId id="2147483658" r:id="rId17"/>
    <p:sldLayoutId id="2147483659" r:id="rId18"/>
    <p:sldLayoutId id="2147483722" r:id="rId19"/>
    <p:sldLayoutId id="2147483651" r:id="rId20"/>
    <p:sldLayoutId id="2147483671" r:id="rId2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86B62DA1-65D5-497C-AF34-21B9EF27415A}"/>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9100134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Ls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86B62DA1-65D5-497C-AF34-21B9EF27415A}"/>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421451416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Ls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8.sv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8C20A48-9FA4-4C14-A361-E46B3567FA82}"/>
              </a:ext>
            </a:extLst>
          </p:cNvPr>
          <p:cNvSpPr>
            <a:spLocks noGrp="1"/>
          </p:cNvSpPr>
          <p:nvPr>
            <p:ph type="ctrTitle"/>
          </p:nvPr>
        </p:nvSpPr>
        <p:spPr>
          <a:xfrm>
            <a:off x="6455192" y="3520440"/>
            <a:ext cx="8437874" cy="3692562"/>
          </a:xfrm>
        </p:spPr>
        <p:txBody>
          <a:bodyPr>
            <a:normAutofit fontScale="90000"/>
          </a:bodyPr>
          <a:lstStyle/>
          <a:p>
            <a:r>
              <a:rPr lang="nb-NO" sz="5400" dirty="0"/>
              <a:t>Sentralisert eller desentralisert lagring og forvaltning av data?</a:t>
            </a:r>
            <a:br>
              <a:rPr lang="nb-NO" sz="5400" dirty="0"/>
            </a:br>
            <a:br>
              <a:rPr lang="nb-NO" sz="5400" dirty="0"/>
            </a:br>
            <a:r>
              <a:rPr lang="nb-NO" sz="4400" dirty="0"/>
              <a:t>Noen funn fra screening av arkitekturarbeid i EU++</a:t>
            </a:r>
            <a:br>
              <a:rPr lang="nb-NO" dirty="0"/>
            </a:br>
            <a:endParaRPr lang="nb-NO" sz="2200" dirty="0"/>
          </a:p>
        </p:txBody>
      </p:sp>
      <p:pic>
        <p:nvPicPr>
          <p:cNvPr id="1026" name="Picture 2" descr="Disclaimer – SaiyanFit Blog">
            <a:extLst>
              <a:ext uri="{FF2B5EF4-FFF2-40B4-BE49-F238E27FC236}">
                <a16:creationId xmlns:a16="http://schemas.microsoft.com/office/drawing/2014/main" id="{702C6E68-630F-475F-874D-9C25C43E01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395" y="1538821"/>
            <a:ext cx="3362699" cy="2518779"/>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4463DD20-D241-402D-9763-C3BD15CF7FB0}"/>
              </a:ext>
            </a:extLst>
          </p:cNvPr>
          <p:cNvSpPr txBox="1"/>
          <p:nvPr/>
        </p:nvSpPr>
        <p:spPr>
          <a:xfrm>
            <a:off x="6385560" y="7341661"/>
            <a:ext cx="4191000" cy="830997"/>
          </a:xfrm>
          <a:prstGeom prst="rect">
            <a:avLst/>
          </a:prstGeom>
          <a:noFill/>
        </p:spPr>
        <p:txBody>
          <a:bodyPr wrap="square" rtlCol="0">
            <a:spAutoFit/>
          </a:bodyPr>
          <a:lstStyle/>
          <a:p>
            <a:r>
              <a:rPr lang="nb-NO" sz="2400" dirty="0">
                <a:solidFill>
                  <a:schemeClr val="bg1"/>
                </a:solidFill>
              </a:rPr>
              <a:t>Erik Hagen, Digdir</a:t>
            </a:r>
            <a:br>
              <a:rPr lang="nb-NO" sz="2400" dirty="0">
                <a:solidFill>
                  <a:schemeClr val="bg1"/>
                </a:solidFill>
              </a:rPr>
            </a:br>
            <a:r>
              <a:rPr lang="nb-NO" sz="2400" dirty="0">
                <a:solidFill>
                  <a:schemeClr val="bg1"/>
                </a:solidFill>
              </a:rPr>
              <a:t>23. nov. 2021</a:t>
            </a:r>
            <a:endParaRPr lang="nb-NO" dirty="0">
              <a:solidFill>
                <a:schemeClr val="bg1"/>
              </a:solidFill>
            </a:endParaRPr>
          </a:p>
        </p:txBody>
      </p:sp>
    </p:spTree>
    <p:extLst>
      <p:ext uri="{BB962C8B-B14F-4D97-AF65-F5344CB8AC3E}">
        <p14:creationId xmlns:p14="http://schemas.microsoft.com/office/powerpoint/2010/main" val="2925050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p:cTn id="13" dur="1000" fill="hold"/>
                                        <p:tgtEl>
                                          <p:spTgt spid="1026"/>
                                        </p:tgtEl>
                                        <p:attrNameLst>
                                          <p:attrName>ppt_w</p:attrName>
                                        </p:attrNameLst>
                                      </p:cBhvr>
                                      <p:tavLst>
                                        <p:tav tm="0">
                                          <p:val>
                                            <p:fltVal val="0"/>
                                          </p:val>
                                        </p:tav>
                                        <p:tav tm="100000">
                                          <p:val>
                                            <p:strVal val="#ppt_w"/>
                                          </p:val>
                                        </p:tav>
                                      </p:tavLst>
                                    </p:anim>
                                    <p:anim calcmode="lin" valueType="num">
                                      <p:cBhvr>
                                        <p:cTn id="14" dur="1000" fill="hold"/>
                                        <p:tgtEl>
                                          <p:spTgt spid="1026"/>
                                        </p:tgtEl>
                                        <p:attrNameLst>
                                          <p:attrName>ppt_h</p:attrName>
                                        </p:attrNameLst>
                                      </p:cBhvr>
                                      <p:tavLst>
                                        <p:tav tm="0">
                                          <p:val>
                                            <p:fltVal val="0"/>
                                          </p:val>
                                        </p:tav>
                                        <p:tav tm="100000">
                                          <p:val>
                                            <p:strVal val="#ppt_h"/>
                                          </p:val>
                                        </p:tav>
                                      </p:tavLst>
                                    </p:anim>
                                    <p:anim calcmode="lin" valueType="num">
                                      <p:cBhvr>
                                        <p:cTn id="15" dur="1000" fill="hold"/>
                                        <p:tgtEl>
                                          <p:spTgt spid="1026"/>
                                        </p:tgtEl>
                                        <p:attrNameLst>
                                          <p:attrName>style.rotation</p:attrName>
                                        </p:attrNameLst>
                                      </p:cBhvr>
                                      <p:tavLst>
                                        <p:tav tm="0">
                                          <p:val>
                                            <p:fltVal val="90"/>
                                          </p:val>
                                        </p:tav>
                                        <p:tav tm="100000">
                                          <p:val>
                                            <p:fltVal val="0"/>
                                          </p:val>
                                        </p:tav>
                                      </p:tavLst>
                                    </p:anim>
                                    <p:animEffect transition="in" filter="fade">
                                      <p:cBhvr>
                                        <p:cTn id="16"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4E44B188-1613-4B97-B5AE-416E46CBDA4A}"/>
              </a:ext>
            </a:extLst>
          </p:cNvPr>
          <p:cNvSpPr>
            <a:spLocks noGrp="1"/>
          </p:cNvSpPr>
          <p:nvPr>
            <p:ph type="title"/>
          </p:nvPr>
        </p:nvSpPr>
        <p:spPr/>
        <p:txBody>
          <a:bodyPr/>
          <a:lstStyle/>
          <a:p>
            <a:r>
              <a:rPr lang="nb-NO" dirty="0"/>
              <a:t>Tilnærminger til datadeling (foreløpig utkast)</a:t>
            </a:r>
          </a:p>
        </p:txBody>
      </p:sp>
      <p:sp>
        <p:nvSpPr>
          <p:cNvPr id="8" name="TekstSylinder 7">
            <a:extLst>
              <a:ext uri="{FF2B5EF4-FFF2-40B4-BE49-F238E27FC236}">
                <a16:creationId xmlns:a16="http://schemas.microsoft.com/office/drawing/2014/main" id="{056B480B-A267-4A13-B6CC-6847200A4060}"/>
              </a:ext>
            </a:extLst>
          </p:cNvPr>
          <p:cNvSpPr txBox="1"/>
          <p:nvPr/>
        </p:nvSpPr>
        <p:spPr>
          <a:xfrm>
            <a:off x="2364233" y="2643721"/>
            <a:ext cx="7465568" cy="5019323"/>
          </a:xfrm>
          <a:prstGeom prst="rect">
            <a:avLst/>
          </a:prstGeom>
          <a:noFill/>
        </p:spPr>
        <p:txBody>
          <a:bodyPr wrap="square" rtlCol="0">
            <a:spAutoFit/>
          </a:bodyPr>
          <a:lstStyle/>
          <a:p>
            <a:pPr marL="540000" indent="-540000" defTabSz="1219085">
              <a:spcBef>
                <a:spcPts val="2500"/>
              </a:spcBef>
              <a:buClr>
                <a:schemeClr val="accent3"/>
              </a:buClr>
              <a:buFont typeface="Arial" panose="020B0604020202020204" pitchFamily="34" charset="0"/>
              <a:buChar char="•"/>
            </a:pPr>
            <a:r>
              <a:rPr lang="nb-NO" sz="3600" dirty="0">
                <a:solidFill>
                  <a:schemeClr val="tx2"/>
                </a:solidFill>
              </a:rPr>
              <a:t>Datavarehus</a:t>
            </a:r>
          </a:p>
          <a:p>
            <a:pPr marL="540000" indent="-540000" defTabSz="1219085">
              <a:spcBef>
                <a:spcPts val="2500"/>
              </a:spcBef>
              <a:buClr>
                <a:schemeClr val="accent3"/>
              </a:buClr>
              <a:buFont typeface="Arial" panose="020B0604020202020204" pitchFamily="34" charset="0"/>
              <a:buChar char="•"/>
            </a:pPr>
            <a:r>
              <a:rPr lang="nb-NO" sz="3600" dirty="0">
                <a:solidFill>
                  <a:schemeClr val="tx2"/>
                </a:solidFill>
              </a:rPr>
              <a:t>Datasjøer</a:t>
            </a:r>
          </a:p>
          <a:p>
            <a:pPr marL="540000" indent="-540000" defTabSz="1219085">
              <a:spcBef>
                <a:spcPts val="2500"/>
              </a:spcBef>
              <a:buClr>
                <a:schemeClr val="accent3"/>
              </a:buClr>
              <a:buFont typeface="Arial" panose="020B0604020202020204" pitchFamily="34" charset="0"/>
              <a:buChar char="•"/>
            </a:pPr>
            <a:r>
              <a:rPr lang="nb-NO" sz="3600" dirty="0" err="1">
                <a:solidFill>
                  <a:schemeClr val="tx2"/>
                </a:solidFill>
              </a:rPr>
              <a:t>Datavirtualisering</a:t>
            </a:r>
            <a:r>
              <a:rPr lang="nb-NO" sz="3600" dirty="0">
                <a:solidFill>
                  <a:schemeClr val="tx2"/>
                </a:solidFill>
              </a:rPr>
              <a:t> (van der Lans) </a:t>
            </a:r>
          </a:p>
          <a:p>
            <a:pPr marL="540000" indent="-540000" defTabSz="1219085">
              <a:spcBef>
                <a:spcPts val="2500"/>
              </a:spcBef>
              <a:buClr>
                <a:schemeClr val="accent3"/>
              </a:buClr>
              <a:buFont typeface="Arial" panose="020B0604020202020204" pitchFamily="34" charset="0"/>
              <a:buChar char="•"/>
            </a:pPr>
            <a:r>
              <a:rPr lang="nb-NO" sz="3600" dirty="0">
                <a:solidFill>
                  <a:schemeClr val="tx2"/>
                </a:solidFill>
              </a:rPr>
              <a:t>Datafabrikker (Gartner++)</a:t>
            </a:r>
          </a:p>
          <a:p>
            <a:pPr marL="540000" indent="-540000" defTabSz="1219085">
              <a:spcBef>
                <a:spcPts val="2500"/>
              </a:spcBef>
              <a:buClr>
                <a:schemeClr val="accent3"/>
              </a:buClr>
              <a:buFont typeface="Arial" panose="020B0604020202020204" pitchFamily="34" charset="0"/>
              <a:buChar char="•"/>
            </a:pPr>
            <a:r>
              <a:rPr lang="nb-NO" sz="3600" dirty="0">
                <a:solidFill>
                  <a:schemeClr val="tx2"/>
                </a:solidFill>
              </a:rPr>
              <a:t>Data Mesh (</a:t>
            </a:r>
            <a:r>
              <a:rPr lang="nb-NO" sz="3600" dirty="0" err="1">
                <a:solidFill>
                  <a:schemeClr val="tx2"/>
                </a:solidFill>
              </a:rPr>
              <a:t>Zhamak</a:t>
            </a:r>
            <a:r>
              <a:rPr lang="nb-NO" sz="3600" dirty="0">
                <a:solidFill>
                  <a:schemeClr val="tx2"/>
                </a:solidFill>
              </a:rPr>
              <a:t> </a:t>
            </a:r>
            <a:r>
              <a:rPr lang="nb-NO" sz="3600" dirty="0" err="1">
                <a:solidFill>
                  <a:schemeClr val="tx2"/>
                </a:solidFill>
              </a:rPr>
              <a:t>Dehghani</a:t>
            </a:r>
            <a:r>
              <a:rPr lang="nb-NO" sz="3600" dirty="0">
                <a:solidFill>
                  <a:schemeClr val="tx2"/>
                </a:solidFill>
              </a:rPr>
              <a:t>)</a:t>
            </a:r>
          </a:p>
          <a:p>
            <a:pPr marL="540000" indent="-540000" defTabSz="1219085">
              <a:spcBef>
                <a:spcPts val="2500"/>
              </a:spcBef>
              <a:buClr>
                <a:schemeClr val="accent3"/>
              </a:buClr>
              <a:buFont typeface="Arial" panose="020B0604020202020204" pitchFamily="34" charset="0"/>
              <a:buChar char="•"/>
            </a:pPr>
            <a:r>
              <a:rPr lang="en-US" sz="3600" dirty="0">
                <a:solidFill>
                  <a:schemeClr val="tx2"/>
                </a:solidFill>
              </a:rPr>
              <a:t>Data Spaces (EU)</a:t>
            </a:r>
          </a:p>
        </p:txBody>
      </p:sp>
      <p:sp>
        <p:nvSpPr>
          <p:cNvPr id="7" name="Rektangel: avrundede hjørner 6">
            <a:extLst>
              <a:ext uri="{FF2B5EF4-FFF2-40B4-BE49-F238E27FC236}">
                <a16:creationId xmlns:a16="http://schemas.microsoft.com/office/drawing/2014/main" id="{AEBF2F03-F0EA-43BC-85BF-F323A8404BB9}"/>
              </a:ext>
            </a:extLst>
          </p:cNvPr>
          <p:cNvSpPr/>
          <p:nvPr/>
        </p:nvSpPr>
        <p:spPr>
          <a:xfrm>
            <a:off x="12256558" y="2643721"/>
            <a:ext cx="1840250" cy="141011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800" dirty="0" err="1">
                <a:solidFill>
                  <a:schemeClr val="tx1">
                    <a:lumMod val="90000"/>
                    <a:lumOff val="10000"/>
                  </a:schemeClr>
                </a:solidFill>
              </a:rPr>
              <a:t>Centralized</a:t>
            </a:r>
            <a:r>
              <a:rPr lang="nb-NO" sz="1800" dirty="0">
                <a:solidFill>
                  <a:schemeClr val="tx1">
                    <a:lumMod val="90000"/>
                    <a:lumOff val="10000"/>
                  </a:schemeClr>
                </a:solidFill>
              </a:rPr>
              <a:t> </a:t>
            </a:r>
            <a:r>
              <a:rPr lang="nb-NO" sz="1800" dirty="0" err="1">
                <a:solidFill>
                  <a:schemeClr val="tx1">
                    <a:lumMod val="90000"/>
                    <a:lumOff val="10000"/>
                  </a:schemeClr>
                </a:solidFill>
              </a:rPr>
              <a:t>ownership</a:t>
            </a:r>
            <a:endParaRPr lang="nb-NO" sz="1800" dirty="0">
              <a:solidFill>
                <a:schemeClr val="tx1">
                  <a:lumMod val="90000"/>
                  <a:lumOff val="10000"/>
                </a:schemeClr>
              </a:solidFill>
            </a:endParaRPr>
          </a:p>
        </p:txBody>
      </p:sp>
      <p:sp>
        <p:nvSpPr>
          <p:cNvPr id="9" name="Rektangel: avrundede hjørner 8">
            <a:extLst>
              <a:ext uri="{FF2B5EF4-FFF2-40B4-BE49-F238E27FC236}">
                <a16:creationId xmlns:a16="http://schemas.microsoft.com/office/drawing/2014/main" id="{8A98F0A8-93C2-4465-8EE7-803D272D77FC}"/>
              </a:ext>
            </a:extLst>
          </p:cNvPr>
          <p:cNvSpPr/>
          <p:nvPr/>
        </p:nvSpPr>
        <p:spPr>
          <a:xfrm>
            <a:off x="14163153" y="5874212"/>
            <a:ext cx="1840251" cy="133609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800" dirty="0">
                <a:solidFill>
                  <a:schemeClr val="tx1">
                    <a:lumMod val="90000"/>
                    <a:lumOff val="10000"/>
                  </a:schemeClr>
                </a:solidFill>
              </a:rPr>
              <a:t>Federated </a:t>
            </a:r>
            <a:r>
              <a:rPr lang="nb-NO" sz="1800" dirty="0" err="1">
                <a:solidFill>
                  <a:schemeClr val="tx1">
                    <a:lumMod val="90000"/>
                    <a:lumOff val="10000"/>
                  </a:schemeClr>
                </a:solidFill>
              </a:rPr>
              <a:t>computational</a:t>
            </a:r>
            <a:r>
              <a:rPr lang="nb-NO" sz="1800" dirty="0">
                <a:solidFill>
                  <a:schemeClr val="tx1">
                    <a:lumMod val="90000"/>
                    <a:lumOff val="10000"/>
                  </a:schemeClr>
                </a:solidFill>
              </a:rPr>
              <a:t> governance</a:t>
            </a:r>
          </a:p>
        </p:txBody>
      </p:sp>
      <p:sp>
        <p:nvSpPr>
          <p:cNvPr id="10" name="Rektangel: avrundede hjørner 9">
            <a:extLst>
              <a:ext uri="{FF2B5EF4-FFF2-40B4-BE49-F238E27FC236}">
                <a16:creationId xmlns:a16="http://schemas.microsoft.com/office/drawing/2014/main" id="{18FAF80C-F3D3-443A-A55C-5B40527B5FA0}"/>
              </a:ext>
            </a:extLst>
          </p:cNvPr>
          <p:cNvSpPr/>
          <p:nvPr/>
        </p:nvSpPr>
        <p:spPr>
          <a:xfrm>
            <a:off x="10282526" y="4416341"/>
            <a:ext cx="1840251" cy="3283110"/>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800" dirty="0">
                <a:solidFill>
                  <a:schemeClr val="tx1">
                    <a:lumMod val="90000"/>
                    <a:lumOff val="10000"/>
                  </a:schemeClr>
                </a:solidFill>
              </a:rPr>
              <a:t>Distributed Architecture</a:t>
            </a:r>
          </a:p>
        </p:txBody>
      </p:sp>
      <p:sp>
        <p:nvSpPr>
          <p:cNvPr id="11" name="Rektangel: avrundede hjørner 10">
            <a:extLst>
              <a:ext uri="{FF2B5EF4-FFF2-40B4-BE49-F238E27FC236}">
                <a16:creationId xmlns:a16="http://schemas.microsoft.com/office/drawing/2014/main" id="{3AC5A925-086A-4258-958F-2A2D31EEF10C}"/>
              </a:ext>
            </a:extLst>
          </p:cNvPr>
          <p:cNvSpPr/>
          <p:nvPr/>
        </p:nvSpPr>
        <p:spPr>
          <a:xfrm>
            <a:off x="10282526" y="2643721"/>
            <a:ext cx="1840251" cy="141011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800" dirty="0" err="1">
                <a:solidFill>
                  <a:schemeClr val="tx1">
                    <a:lumMod val="90000"/>
                    <a:lumOff val="10000"/>
                  </a:schemeClr>
                </a:solidFill>
              </a:rPr>
              <a:t>Monolithic</a:t>
            </a:r>
            <a:r>
              <a:rPr lang="nb-NO" sz="1800" dirty="0">
                <a:solidFill>
                  <a:schemeClr val="tx1">
                    <a:lumMod val="90000"/>
                    <a:lumOff val="10000"/>
                  </a:schemeClr>
                </a:solidFill>
              </a:rPr>
              <a:t> Architecture</a:t>
            </a:r>
          </a:p>
        </p:txBody>
      </p:sp>
      <p:sp>
        <p:nvSpPr>
          <p:cNvPr id="12" name="Rektangel: avrundede hjørner 11">
            <a:extLst>
              <a:ext uri="{FF2B5EF4-FFF2-40B4-BE49-F238E27FC236}">
                <a16:creationId xmlns:a16="http://schemas.microsoft.com/office/drawing/2014/main" id="{4B4EEB59-1089-4FB6-A1E2-95E799D35AAD}"/>
              </a:ext>
            </a:extLst>
          </p:cNvPr>
          <p:cNvSpPr/>
          <p:nvPr/>
        </p:nvSpPr>
        <p:spPr>
          <a:xfrm>
            <a:off x="12256558" y="5086113"/>
            <a:ext cx="1772815" cy="2613338"/>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800" dirty="0" err="1">
                <a:solidFill>
                  <a:schemeClr val="tx1">
                    <a:lumMod val="90000"/>
                    <a:lumOff val="10000"/>
                  </a:schemeClr>
                </a:solidFill>
              </a:rPr>
              <a:t>Decentralized</a:t>
            </a:r>
            <a:r>
              <a:rPr lang="nb-NO" sz="1800" dirty="0">
                <a:solidFill>
                  <a:schemeClr val="tx1">
                    <a:lumMod val="90000"/>
                    <a:lumOff val="10000"/>
                  </a:schemeClr>
                </a:solidFill>
              </a:rPr>
              <a:t> </a:t>
            </a:r>
            <a:r>
              <a:rPr lang="nb-NO" sz="1800" dirty="0" err="1">
                <a:solidFill>
                  <a:schemeClr val="tx1">
                    <a:lumMod val="90000"/>
                    <a:lumOff val="10000"/>
                  </a:schemeClr>
                </a:solidFill>
              </a:rPr>
              <a:t>ownership</a:t>
            </a:r>
            <a:endParaRPr lang="nb-NO" sz="1800" dirty="0">
              <a:solidFill>
                <a:schemeClr val="tx1">
                  <a:lumMod val="90000"/>
                  <a:lumOff val="10000"/>
                </a:schemeClr>
              </a:solidFill>
            </a:endParaRPr>
          </a:p>
        </p:txBody>
      </p:sp>
      <p:sp>
        <p:nvSpPr>
          <p:cNvPr id="3" name="TekstSylinder 2">
            <a:extLst>
              <a:ext uri="{FF2B5EF4-FFF2-40B4-BE49-F238E27FC236}">
                <a16:creationId xmlns:a16="http://schemas.microsoft.com/office/drawing/2014/main" id="{5B6D0D63-D72A-4A9C-A5E1-429D9490C469}"/>
              </a:ext>
            </a:extLst>
          </p:cNvPr>
          <p:cNvSpPr txBox="1"/>
          <p:nvPr/>
        </p:nvSpPr>
        <p:spPr>
          <a:xfrm>
            <a:off x="2364232" y="7922117"/>
            <a:ext cx="11871768" cy="789190"/>
          </a:xfrm>
          <a:prstGeom prst="rect">
            <a:avLst/>
          </a:prstGeom>
          <a:noFill/>
        </p:spPr>
        <p:txBody>
          <a:bodyPr wrap="square" rtlCol="0">
            <a:spAutoFit/>
          </a:bodyPr>
          <a:lstStyle/>
          <a:p>
            <a:r>
              <a:rPr lang="nb-NO" dirty="0"/>
              <a:t>Teknologier: Linked data (W3C), Blockchain,  </a:t>
            </a:r>
            <a:r>
              <a:rPr lang="nb-NO" dirty="0" err="1"/>
              <a:t>Cloud</a:t>
            </a:r>
            <a:r>
              <a:rPr lang="nb-NO" dirty="0"/>
              <a:t>/</a:t>
            </a:r>
            <a:r>
              <a:rPr lang="nb-NO" dirty="0" err="1"/>
              <a:t>Near</a:t>
            </a:r>
            <a:r>
              <a:rPr lang="nb-NO" dirty="0"/>
              <a:t> Edge/Far </a:t>
            </a:r>
            <a:r>
              <a:rPr lang="nb-NO" dirty="0" err="1"/>
              <a:t>edge</a:t>
            </a:r>
            <a:r>
              <a:rPr lang="nb-NO" dirty="0"/>
              <a:t>, </a:t>
            </a:r>
            <a:r>
              <a:rPr lang="nb-NO" dirty="0" err="1"/>
              <a:t>Wallets</a:t>
            </a:r>
            <a:r>
              <a:rPr lang="nb-NO" dirty="0"/>
              <a:t>….</a:t>
            </a:r>
          </a:p>
          <a:p>
            <a:r>
              <a:rPr lang="nb-NO" dirty="0"/>
              <a:t>Metodikker: </a:t>
            </a:r>
            <a:r>
              <a:rPr lang="nb-NO" dirty="0" err="1"/>
              <a:t>Domain</a:t>
            </a:r>
            <a:r>
              <a:rPr lang="nb-NO" dirty="0"/>
              <a:t>-driven design, …</a:t>
            </a:r>
          </a:p>
        </p:txBody>
      </p:sp>
      <p:sp>
        <p:nvSpPr>
          <p:cNvPr id="13" name="Rektangel: avrundede hjørner 12">
            <a:extLst>
              <a:ext uri="{FF2B5EF4-FFF2-40B4-BE49-F238E27FC236}">
                <a16:creationId xmlns:a16="http://schemas.microsoft.com/office/drawing/2014/main" id="{F8C5B006-88B4-4403-9900-502DFA468465}"/>
              </a:ext>
            </a:extLst>
          </p:cNvPr>
          <p:cNvSpPr/>
          <p:nvPr/>
        </p:nvSpPr>
        <p:spPr>
          <a:xfrm>
            <a:off x="14230589" y="2643721"/>
            <a:ext cx="1840250" cy="901866"/>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800" dirty="0">
                <a:solidFill>
                  <a:schemeClr val="tx1">
                    <a:lumMod val="90000"/>
                    <a:lumOff val="10000"/>
                  </a:schemeClr>
                </a:solidFill>
              </a:rPr>
              <a:t>Centrally </a:t>
            </a:r>
            <a:r>
              <a:rPr lang="nb-NO" sz="1800" dirty="0" err="1">
                <a:solidFill>
                  <a:schemeClr val="tx1">
                    <a:lumMod val="90000"/>
                    <a:lumOff val="10000"/>
                  </a:schemeClr>
                </a:solidFill>
              </a:rPr>
              <a:t>unified</a:t>
            </a:r>
            <a:r>
              <a:rPr lang="nb-NO" sz="1800" dirty="0">
                <a:solidFill>
                  <a:schemeClr val="tx1">
                    <a:lumMod val="90000"/>
                    <a:lumOff val="10000"/>
                  </a:schemeClr>
                </a:solidFill>
              </a:rPr>
              <a:t> </a:t>
            </a:r>
            <a:r>
              <a:rPr lang="nb-NO" sz="1800" dirty="0" err="1">
                <a:solidFill>
                  <a:schemeClr val="tx1">
                    <a:lumMod val="90000"/>
                    <a:lumOff val="10000"/>
                  </a:schemeClr>
                </a:solidFill>
              </a:rPr>
              <a:t>ontology</a:t>
            </a:r>
            <a:endParaRPr lang="nb-NO" sz="1800" dirty="0">
              <a:solidFill>
                <a:schemeClr val="tx1">
                  <a:lumMod val="90000"/>
                  <a:lumOff val="10000"/>
                </a:schemeClr>
              </a:solidFill>
            </a:endParaRPr>
          </a:p>
        </p:txBody>
      </p:sp>
      <p:sp>
        <p:nvSpPr>
          <p:cNvPr id="14" name="Rektangel: avrundede hjørner 13">
            <a:extLst>
              <a:ext uri="{FF2B5EF4-FFF2-40B4-BE49-F238E27FC236}">
                <a16:creationId xmlns:a16="http://schemas.microsoft.com/office/drawing/2014/main" id="{E5346628-9CDD-465B-9501-9C4BDF9B0710}"/>
              </a:ext>
            </a:extLst>
          </p:cNvPr>
          <p:cNvSpPr/>
          <p:nvPr/>
        </p:nvSpPr>
        <p:spPr>
          <a:xfrm>
            <a:off x="14163154" y="7210312"/>
            <a:ext cx="1840250" cy="901866"/>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800" dirty="0">
                <a:solidFill>
                  <a:schemeClr val="tx1">
                    <a:lumMod val="90000"/>
                    <a:lumOff val="10000"/>
                  </a:schemeClr>
                </a:solidFill>
              </a:rPr>
              <a:t>Sentrale lovpålegg</a:t>
            </a:r>
          </a:p>
        </p:txBody>
      </p:sp>
    </p:spTree>
    <p:extLst>
      <p:ext uri="{BB962C8B-B14F-4D97-AF65-F5344CB8AC3E}">
        <p14:creationId xmlns:p14="http://schemas.microsoft.com/office/powerpoint/2010/main" val="524333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3" grpId="0"/>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77F9DD0-DC6F-4675-927F-A13A0DC6850A}"/>
              </a:ext>
            </a:extLst>
          </p:cNvPr>
          <p:cNvSpPr>
            <a:spLocks noGrp="1"/>
          </p:cNvSpPr>
          <p:nvPr>
            <p:ph type="title"/>
          </p:nvPr>
        </p:nvSpPr>
        <p:spPr/>
        <p:txBody>
          <a:bodyPr/>
          <a:lstStyle/>
          <a:p>
            <a:r>
              <a:rPr lang="nb-NO" dirty="0"/>
              <a:t>Kjerneteknologi: Federated </a:t>
            </a:r>
            <a:r>
              <a:rPr lang="nb-NO" dirty="0" err="1"/>
              <a:t>Cloud</a:t>
            </a:r>
            <a:endParaRPr lang="nb-NO" dirty="0"/>
          </a:p>
        </p:txBody>
      </p:sp>
      <p:pic>
        <p:nvPicPr>
          <p:cNvPr id="6" name="Bilde 5">
            <a:extLst>
              <a:ext uri="{FF2B5EF4-FFF2-40B4-BE49-F238E27FC236}">
                <a16:creationId xmlns:a16="http://schemas.microsoft.com/office/drawing/2014/main" id="{2FEDD914-477A-41A1-B6A7-7CDA2CF59D69}"/>
              </a:ext>
            </a:extLst>
          </p:cNvPr>
          <p:cNvPicPr>
            <a:picLocks noChangeAspect="1"/>
          </p:cNvPicPr>
          <p:nvPr/>
        </p:nvPicPr>
        <p:blipFill>
          <a:blip r:embed="rId2"/>
          <a:stretch>
            <a:fillRect/>
          </a:stretch>
        </p:blipFill>
        <p:spPr>
          <a:xfrm>
            <a:off x="2364232" y="2424161"/>
            <a:ext cx="10102088" cy="4741625"/>
          </a:xfrm>
          <a:prstGeom prst="rect">
            <a:avLst/>
          </a:prstGeom>
        </p:spPr>
      </p:pic>
      <p:pic>
        <p:nvPicPr>
          <p:cNvPr id="8" name="Bilde 7">
            <a:extLst>
              <a:ext uri="{FF2B5EF4-FFF2-40B4-BE49-F238E27FC236}">
                <a16:creationId xmlns:a16="http://schemas.microsoft.com/office/drawing/2014/main" id="{D31986FE-91F1-4711-98ED-BABED8FF97EB}"/>
              </a:ext>
            </a:extLst>
          </p:cNvPr>
          <p:cNvPicPr>
            <a:picLocks noChangeAspect="1"/>
          </p:cNvPicPr>
          <p:nvPr/>
        </p:nvPicPr>
        <p:blipFill>
          <a:blip r:embed="rId3"/>
          <a:stretch>
            <a:fillRect/>
          </a:stretch>
        </p:blipFill>
        <p:spPr>
          <a:xfrm>
            <a:off x="12727420" y="1072919"/>
            <a:ext cx="2886828" cy="1100534"/>
          </a:xfrm>
          <a:prstGeom prst="rect">
            <a:avLst/>
          </a:prstGeom>
        </p:spPr>
      </p:pic>
      <p:pic>
        <p:nvPicPr>
          <p:cNvPr id="12" name="Bilde 11">
            <a:extLst>
              <a:ext uri="{FF2B5EF4-FFF2-40B4-BE49-F238E27FC236}">
                <a16:creationId xmlns:a16="http://schemas.microsoft.com/office/drawing/2014/main" id="{C04AD15D-E9BD-4D9B-8256-8FAE769FB0C9}"/>
              </a:ext>
            </a:extLst>
          </p:cNvPr>
          <p:cNvPicPr>
            <a:picLocks noChangeAspect="1"/>
          </p:cNvPicPr>
          <p:nvPr/>
        </p:nvPicPr>
        <p:blipFill>
          <a:blip r:embed="rId4"/>
          <a:stretch>
            <a:fillRect/>
          </a:stretch>
        </p:blipFill>
        <p:spPr>
          <a:xfrm>
            <a:off x="13985473" y="2270807"/>
            <a:ext cx="1315487" cy="346181"/>
          </a:xfrm>
          <a:prstGeom prst="rect">
            <a:avLst/>
          </a:prstGeom>
        </p:spPr>
      </p:pic>
      <p:sp>
        <p:nvSpPr>
          <p:cNvPr id="14" name="TekstSylinder 13">
            <a:extLst>
              <a:ext uri="{FF2B5EF4-FFF2-40B4-BE49-F238E27FC236}">
                <a16:creationId xmlns:a16="http://schemas.microsoft.com/office/drawing/2014/main" id="{1D3E4D3D-EF54-4E2F-87AD-230EA4375C91}"/>
              </a:ext>
            </a:extLst>
          </p:cNvPr>
          <p:cNvSpPr txBox="1"/>
          <p:nvPr/>
        </p:nvSpPr>
        <p:spPr>
          <a:xfrm>
            <a:off x="2305304" y="7322378"/>
            <a:ext cx="12150090" cy="1569660"/>
          </a:xfrm>
          <a:prstGeom prst="rect">
            <a:avLst/>
          </a:prstGeom>
          <a:noFill/>
        </p:spPr>
        <p:txBody>
          <a:bodyPr wrap="square">
            <a:spAutoFit/>
          </a:bodyPr>
          <a:lstStyle/>
          <a:p>
            <a:r>
              <a:rPr lang="en-US" sz="2400" i="0" u="none" strike="noStrike" baseline="0" dirty="0">
                <a:solidFill>
                  <a:srgbClr val="000000"/>
                </a:solidFill>
                <a:latin typeface="Ubuntu"/>
              </a:rPr>
              <a:t>Sample quote: </a:t>
            </a:r>
            <a:r>
              <a:rPr lang="en-US" sz="2400" b="1" i="0" u="none" strike="noStrike" baseline="0" dirty="0">
                <a:solidFill>
                  <a:srgbClr val="000000"/>
                </a:solidFill>
                <a:latin typeface="Ubuntu"/>
              </a:rPr>
              <a:t>Build “federated” AI... </a:t>
            </a:r>
            <a:r>
              <a:rPr lang="en-US" sz="2400" b="0" i="0" u="none" strike="noStrike" baseline="0" dirty="0">
                <a:solidFill>
                  <a:srgbClr val="000000"/>
                </a:solidFill>
                <a:latin typeface="Ubuntu"/>
              </a:rPr>
              <a:t>which requires the enabling platform to integrate and orchestrate where and how AI learning takes place across multiple edge locations. This enables the same AI algorithm to be “trained” on multiple data sets </a:t>
            </a:r>
            <a:r>
              <a:rPr lang="en-US" sz="2400" b="0" i="0" u="none" strike="noStrike" baseline="0" dirty="0">
                <a:solidFill>
                  <a:srgbClr val="000000"/>
                </a:solidFill>
                <a:highlight>
                  <a:srgbClr val="FFFF00"/>
                </a:highlight>
                <a:latin typeface="Ubuntu"/>
              </a:rPr>
              <a:t>without having to move the data from the edge to a centralized cloud location</a:t>
            </a:r>
          </a:p>
        </p:txBody>
      </p:sp>
    </p:spTree>
    <p:extLst>
      <p:ext uri="{BB962C8B-B14F-4D97-AF65-F5344CB8AC3E}">
        <p14:creationId xmlns:p14="http://schemas.microsoft.com/office/powerpoint/2010/main" val="3060953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28B22FB-116B-42BF-894F-3A6B4435032D}"/>
              </a:ext>
            </a:extLst>
          </p:cNvPr>
          <p:cNvSpPr>
            <a:spLocks noGrp="1"/>
          </p:cNvSpPr>
          <p:nvPr>
            <p:ph type="ctrTitle"/>
          </p:nvPr>
        </p:nvSpPr>
        <p:spPr/>
        <p:txBody>
          <a:bodyPr/>
          <a:lstStyle/>
          <a:p>
            <a:r>
              <a:rPr lang="nb-NO" dirty="0"/>
              <a:t>Mer om Data Mesh</a:t>
            </a:r>
          </a:p>
        </p:txBody>
      </p:sp>
    </p:spTree>
    <p:extLst>
      <p:ext uri="{BB962C8B-B14F-4D97-AF65-F5344CB8AC3E}">
        <p14:creationId xmlns:p14="http://schemas.microsoft.com/office/powerpoint/2010/main" val="36044457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6B4CFAB8-A838-4DB4-9480-5788FBC0BE94}"/>
              </a:ext>
            </a:extLst>
          </p:cNvPr>
          <p:cNvSpPr>
            <a:spLocks noGrp="1"/>
          </p:cNvSpPr>
          <p:nvPr>
            <p:ph type="title"/>
          </p:nvPr>
        </p:nvSpPr>
        <p:spPr/>
        <p:txBody>
          <a:bodyPr/>
          <a:lstStyle/>
          <a:p>
            <a:r>
              <a:rPr lang="nb-NO" dirty="0"/>
              <a:t>Hvorfor Data Mesh</a:t>
            </a:r>
          </a:p>
        </p:txBody>
      </p:sp>
      <p:sp>
        <p:nvSpPr>
          <p:cNvPr id="7" name="TekstSylinder 6">
            <a:extLst>
              <a:ext uri="{FF2B5EF4-FFF2-40B4-BE49-F238E27FC236}">
                <a16:creationId xmlns:a16="http://schemas.microsoft.com/office/drawing/2014/main" id="{D429C6B7-D57E-4377-980F-56D3FE3F7165}"/>
              </a:ext>
            </a:extLst>
          </p:cNvPr>
          <p:cNvSpPr txBox="1"/>
          <p:nvPr/>
        </p:nvSpPr>
        <p:spPr>
          <a:xfrm>
            <a:off x="2364231" y="3170478"/>
            <a:ext cx="12295197" cy="1815882"/>
          </a:xfrm>
          <a:prstGeom prst="rect">
            <a:avLst/>
          </a:prstGeom>
          <a:noFill/>
        </p:spPr>
        <p:txBody>
          <a:bodyPr wrap="square" rtlCol="0">
            <a:spAutoFit/>
          </a:bodyPr>
          <a:lstStyle/>
          <a:p>
            <a:r>
              <a:rPr lang="nb-NO" sz="2800" dirty="0"/>
              <a:t>«</a:t>
            </a:r>
            <a:r>
              <a:rPr lang="en-US" sz="2800" dirty="0"/>
              <a:t>…unprecedented </a:t>
            </a:r>
            <a:r>
              <a:rPr lang="en-US" sz="2800" dirty="0">
                <a:highlight>
                  <a:srgbClr val="FFFF00"/>
                </a:highlight>
              </a:rPr>
              <a:t>scale</a:t>
            </a:r>
            <a:r>
              <a:rPr lang="en-US" sz="2800" dirty="0"/>
              <a:t> of </a:t>
            </a:r>
            <a:r>
              <a:rPr lang="en-US" sz="2800" dirty="0">
                <a:highlight>
                  <a:srgbClr val="FFFF00"/>
                </a:highlight>
              </a:rPr>
              <a:t>diversity of sources</a:t>
            </a:r>
            <a:r>
              <a:rPr lang="en-US" sz="2800" dirty="0"/>
              <a:t>, requires a </a:t>
            </a:r>
            <a:r>
              <a:rPr lang="en-US" sz="2800" dirty="0">
                <a:highlight>
                  <a:srgbClr val="FFFF00"/>
                </a:highlight>
              </a:rPr>
              <a:t>shift</a:t>
            </a:r>
            <a:r>
              <a:rPr lang="en-US" sz="2800" dirty="0"/>
              <a:t> in data management. A shift away from collecting data from sources into one big centralized place, repeatedly across every single organization, </a:t>
            </a:r>
            <a:r>
              <a:rPr lang="en-US" sz="2800" dirty="0">
                <a:highlight>
                  <a:srgbClr val="FFFF00"/>
                </a:highlight>
              </a:rPr>
              <a:t>to connecting data, wherever it is</a:t>
            </a:r>
            <a:r>
              <a:rPr lang="en-US" sz="2800" dirty="0"/>
              <a:t>.”</a:t>
            </a:r>
            <a:endParaRPr lang="nb-NO" sz="2800" dirty="0"/>
          </a:p>
        </p:txBody>
      </p:sp>
      <p:pic>
        <p:nvPicPr>
          <p:cNvPr id="10" name="Bilde 9">
            <a:extLst>
              <a:ext uri="{FF2B5EF4-FFF2-40B4-BE49-F238E27FC236}">
                <a16:creationId xmlns:a16="http://schemas.microsoft.com/office/drawing/2014/main" id="{2E36A693-4D20-445D-AFAE-DBA839A129A4}"/>
              </a:ext>
            </a:extLst>
          </p:cNvPr>
          <p:cNvPicPr>
            <a:picLocks noChangeAspect="1"/>
          </p:cNvPicPr>
          <p:nvPr/>
        </p:nvPicPr>
        <p:blipFill>
          <a:blip r:embed="rId3"/>
          <a:stretch>
            <a:fillRect/>
          </a:stretch>
        </p:blipFill>
        <p:spPr>
          <a:xfrm>
            <a:off x="14987588" y="227004"/>
            <a:ext cx="1266825" cy="1600200"/>
          </a:xfrm>
          <a:prstGeom prst="rect">
            <a:avLst/>
          </a:prstGeom>
        </p:spPr>
      </p:pic>
    </p:spTree>
    <p:extLst>
      <p:ext uri="{BB962C8B-B14F-4D97-AF65-F5344CB8AC3E}">
        <p14:creationId xmlns:p14="http://schemas.microsoft.com/office/powerpoint/2010/main" val="4275889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44FB81-21D6-4BB0-ABC9-815E1B5085D1}"/>
              </a:ext>
            </a:extLst>
          </p:cNvPr>
          <p:cNvSpPr>
            <a:spLocks noGrp="1"/>
          </p:cNvSpPr>
          <p:nvPr>
            <p:ph type="title"/>
          </p:nvPr>
        </p:nvSpPr>
        <p:spPr/>
        <p:txBody>
          <a:bodyPr/>
          <a:lstStyle/>
          <a:p>
            <a:r>
              <a:rPr lang="nb-NO" dirty="0"/>
              <a:t>Domeneeierskap </a:t>
            </a:r>
            <a:r>
              <a:rPr lang="nb-NO" dirty="0">
                <a:sym typeface="Wingdings" panose="05000000000000000000" pitchFamily="2" charset="2"/>
              </a:rPr>
              <a:t> distribuert arkitektur</a:t>
            </a:r>
            <a:endParaRPr lang="nb-NO" dirty="0"/>
          </a:p>
        </p:txBody>
      </p:sp>
      <p:sp>
        <p:nvSpPr>
          <p:cNvPr id="3" name="Plassholder for innhold 2">
            <a:extLst>
              <a:ext uri="{FF2B5EF4-FFF2-40B4-BE49-F238E27FC236}">
                <a16:creationId xmlns:a16="http://schemas.microsoft.com/office/drawing/2014/main" id="{DB2FFFEF-C66F-4EA1-9BD9-2176AF74BAB4}"/>
              </a:ext>
            </a:extLst>
          </p:cNvPr>
          <p:cNvSpPr>
            <a:spLocks noGrp="1"/>
          </p:cNvSpPr>
          <p:nvPr>
            <p:ph idx="1"/>
          </p:nvPr>
        </p:nvSpPr>
        <p:spPr>
          <a:xfrm>
            <a:off x="9269507" y="2650532"/>
            <a:ext cx="4948518" cy="4503303"/>
          </a:xfrm>
        </p:spPr>
        <p:txBody>
          <a:bodyPr>
            <a:normAutofit/>
          </a:bodyPr>
          <a:lstStyle/>
          <a:p>
            <a:pPr marL="0" indent="0">
              <a:buNone/>
            </a:pPr>
            <a:r>
              <a:rPr lang="en-US" sz="3200" dirty="0"/>
              <a:t>Domain ownership distribution results in a distributed data architecture, where the data artifacts - </a:t>
            </a:r>
            <a:r>
              <a:rPr lang="en-US" sz="3200" dirty="0">
                <a:highlight>
                  <a:srgbClr val="FFFF00"/>
                </a:highlight>
              </a:rPr>
              <a:t>datasets, code, metadata, and data policies</a:t>
            </a:r>
            <a:r>
              <a:rPr lang="en-US" sz="3200" dirty="0"/>
              <a:t> - are maintained by their corresponding domains</a:t>
            </a:r>
            <a:endParaRPr lang="nb-NO" sz="3200" dirty="0"/>
          </a:p>
        </p:txBody>
      </p:sp>
      <p:pic>
        <p:nvPicPr>
          <p:cNvPr id="5" name="Bilde 4">
            <a:extLst>
              <a:ext uri="{FF2B5EF4-FFF2-40B4-BE49-F238E27FC236}">
                <a16:creationId xmlns:a16="http://schemas.microsoft.com/office/drawing/2014/main" id="{334475C3-89B3-40BC-863A-22A4FD3D7963}"/>
              </a:ext>
            </a:extLst>
          </p:cNvPr>
          <p:cNvPicPr>
            <a:picLocks noChangeAspect="1"/>
          </p:cNvPicPr>
          <p:nvPr/>
        </p:nvPicPr>
        <p:blipFill>
          <a:blip r:embed="rId2"/>
          <a:stretch>
            <a:fillRect/>
          </a:stretch>
        </p:blipFill>
        <p:spPr>
          <a:xfrm>
            <a:off x="2199154" y="2650532"/>
            <a:ext cx="5928052" cy="5090971"/>
          </a:xfrm>
          <a:prstGeom prst="rect">
            <a:avLst/>
          </a:prstGeom>
        </p:spPr>
      </p:pic>
      <p:pic>
        <p:nvPicPr>
          <p:cNvPr id="6" name="Bilde 5">
            <a:extLst>
              <a:ext uri="{FF2B5EF4-FFF2-40B4-BE49-F238E27FC236}">
                <a16:creationId xmlns:a16="http://schemas.microsoft.com/office/drawing/2014/main" id="{DF149095-37AE-40DD-8BDC-1AB5644ACA83}"/>
              </a:ext>
            </a:extLst>
          </p:cNvPr>
          <p:cNvPicPr>
            <a:picLocks noChangeAspect="1"/>
          </p:cNvPicPr>
          <p:nvPr/>
        </p:nvPicPr>
        <p:blipFill>
          <a:blip r:embed="rId3"/>
          <a:stretch>
            <a:fillRect/>
          </a:stretch>
        </p:blipFill>
        <p:spPr>
          <a:xfrm>
            <a:off x="14987588" y="227004"/>
            <a:ext cx="1266825" cy="1600200"/>
          </a:xfrm>
          <a:prstGeom prst="rect">
            <a:avLst/>
          </a:prstGeom>
        </p:spPr>
      </p:pic>
    </p:spTree>
    <p:extLst>
      <p:ext uri="{BB962C8B-B14F-4D97-AF65-F5344CB8AC3E}">
        <p14:creationId xmlns:p14="http://schemas.microsoft.com/office/powerpoint/2010/main" val="41302788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ssholder for innhold 2">
            <a:extLst>
              <a:ext uri="{FF2B5EF4-FFF2-40B4-BE49-F238E27FC236}">
                <a16:creationId xmlns:a16="http://schemas.microsoft.com/office/drawing/2014/main" id="{C2012A7E-81AA-4601-B88F-CFAE330E679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364232" y="2510971"/>
            <a:ext cx="7974064" cy="5994202"/>
          </a:xfrm>
        </p:spPr>
      </p:pic>
      <p:sp>
        <p:nvSpPr>
          <p:cNvPr id="5" name="Tittel 4">
            <a:extLst>
              <a:ext uri="{FF2B5EF4-FFF2-40B4-BE49-F238E27FC236}">
                <a16:creationId xmlns:a16="http://schemas.microsoft.com/office/drawing/2014/main" id="{8BF84853-3C90-4E3A-A5C2-C99E9EA187BF}"/>
              </a:ext>
            </a:extLst>
          </p:cNvPr>
          <p:cNvSpPr>
            <a:spLocks noGrp="1"/>
          </p:cNvSpPr>
          <p:nvPr>
            <p:ph type="title"/>
          </p:nvPr>
        </p:nvSpPr>
        <p:spPr/>
        <p:txBody>
          <a:bodyPr/>
          <a:lstStyle/>
          <a:p>
            <a:r>
              <a:rPr lang="nb-NO" dirty="0"/>
              <a:t>Hva er «nytt» med Data Mesh?</a:t>
            </a:r>
          </a:p>
        </p:txBody>
      </p:sp>
      <p:sp>
        <p:nvSpPr>
          <p:cNvPr id="2" name="Ellipse 1">
            <a:extLst>
              <a:ext uri="{FF2B5EF4-FFF2-40B4-BE49-F238E27FC236}">
                <a16:creationId xmlns:a16="http://schemas.microsoft.com/office/drawing/2014/main" id="{4C88C1F7-36A4-47A3-8202-989395AC7E5C}"/>
              </a:ext>
            </a:extLst>
          </p:cNvPr>
          <p:cNvSpPr/>
          <p:nvPr/>
        </p:nvSpPr>
        <p:spPr>
          <a:xfrm>
            <a:off x="7301329" y="6629400"/>
            <a:ext cx="2833271" cy="82296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Ellipse 5">
            <a:extLst>
              <a:ext uri="{FF2B5EF4-FFF2-40B4-BE49-F238E27FC236}">
                <a16:creationId xmlns:a16="http://schemas.microsoft.com/office/drawing/2014/main" id="{22E5C8D1-28BE-46AE-A9CA-B2FD26DF6EC5}"/>
              </a:ext>
            </a:extLst>
          </p:cNvPr>
          <p:cNvSpPr/>
          <p:nvPr/>
        </p:nvSpPr>
        <p:spPr>
          <a:xfrm>
            <a:off x="7301329" y="4434840"/>
            <a:ext cx="2833271" cy="59436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Ellipse 7">
            <a:extLst>
              <a:ext uri="{FF2B5EF4-FFF2-40B4-BE49-F238E27FC236}">
                <a16:creationId xmlns:a16="http://schemas.microsoft.com/office/drawing/2014/main" id="{984FC058-7521-450B-9452-A981B7A5CDCF}"/>
              </a:ext>
            </a:extLst>
          </p:cNvPr>
          <p:cNvSpPr/>
          <p:nvPr/>
        </p:nvSpPr>
        <p:spPr>
          <a:xfrm>
            <a:off x="7301329" y="3215640"/>
            <a:ext cx="2833271" cy="82296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Grafikk 9" descr="Kuleramme med heldekkende fyll">
            <a:extLst>
              <a:ext uri="{FF2B5EF4-FFF2-40B4-BE49-F238E27FC236}">
                <a16:creationId xmlns:a16="http://schemas.microsoft.com/office/drawing/2014/main" id="{0DB5A231-0FD2-48C3-A4BF-3FEB89C2A1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15089" y="4839220"/>
            <a:ext cx="1363980" cy="1363980"/>
          </a:xfrm>
          <a:prstGeom prst="rect">
            <a:avLst/>
          </a:prstGeom>
        </p:spPr>
      </p:pic>
      <p:sp>
        <p:nvSpPr>
          <p:cNvPr id="11" name="TekstSylinder 10">
            <a:extLst>
              <a:ext uri="{FF2B5EF4-FFF2-40B4-BE49-F238E27FC236}">
                <a16:creationId xmlns:a16="http://schemas.microsoft.com/office/drawing/2014/main" id="{64C8C9CE-EEA9-4386-BBE0-0B5CFDA15354}"/>
              </a:ext>
            </a:extLst>
          </p:cNvPr>
          <p:cNvSpPr txBox="1"/>
          <p:nvPr/>
        </p:nvSpPr>
        <p:spPr>
          <a:xfrm>
            <a:off x="12018785" y="4131237"/>
            <a:ext cx="1514336" cy="789190"/>
          </a:xfrm>
          <a:prstGeom prst="rect">
            <a:avLst/>
          </a:prstGeom>
          <a:noFill/>
        </p:spPr>
        <p:txBody>
          <a:bodyPr wrap="square" rtlCol="0">
            <a:spAutoFit/>
          </a:bodyPr>
          <a:lstStyle/>
          <a:p>
            <a:r>
              <a:rPr lang="nb-NO" dirty="0"/>
              <a:t>Dagens tema:</a:t>
            </a:r>
          </a:p>
        </p:txBody>
      </p:sp>
      <p:cxnSp>
        <p:nvCxnSpPr>
          <p:cNvPr id="13" name="Rett linje 12">
            <a:extLst>
              <a:ext uri="{FF2B5EF4-FFF2-40B4-BE49-F238E27FC236}">
                <a16:creationId xmlns:a16="http://schemas.microsoft.com/office/drawing/2014/main" id="{876BF994-9121-420F-B406-FF9E513ADE9A}"/>
              </a:ext>
            </a:extLst>
          </p:cNvPr>
          <p:cNvCxnSpPr>
            <a:cxnSpLocks/>
          </p:cNvCxnSpPr>
          <p:nvPr/>
        </p:nvCxnSpPr>
        <p:spPr>
          <a:xfrm flipH="1" flipV="1">
            <a:off x="10073640" y="3627120"/>
            <a:ext cx="1945146" cy="1402080"/>
          </a:xfrm>
          <a:prstGeom prst="line">
            <a:avLst/>
          </a:prstGeom>
        </p:spPr>
        <p:style>
          <a:lnRef idx="1">
            <a:schemeClr val="accent5"/>
          </a:lnRef>
          <a:fillRef idx="0">
            <a:schemeClr val="accent5"/>
          </a:fillRef>
          <a:effectRef idx="0">
            <a:schemeClr val="accent5"/>
          </a:effectRef>
          <a:fontRef idx="minor">
            <a:schemeClr val="tx1"/>
          </a:fontRef>
        </p:style>
      </p:cxnSp>
      <p:cxnSp>
        <p:nvCxnSpPr>
          <p:cNvPr id="15" name="Rett linje 14">
            <a:extLst>
              <a:ext uri="{FF2B5EF4-FFF2-40B4-BE49-F238E27FC236}">
                <a16:creationId xmlns:a16="http://schemas.microsoft.com/office/drawing/2014/main" id="{D8795BB7-17AA-4901-9F0C-F31806DD0BC6}"/>
              </a:ext>
            </a:extLst>
          </p:cNvPr>
          <p:cNvCxnSpPr>
            <a:cxnSpLocks/>
          </p:cNvCxnSpPr>
          <p:nvPr/>
        </p:nvCxnSpPr>
        <p:spPr>
          <a:xfrm flipH="1" flipV="1">
            <a:off x="10134601" y="4732020"/>
            <a:ext cx="1884184" cy="693420"/>
          </a:xfrm>
          <a:prstGeom prst="line">
            <a:avLst/>
          </a:prstGeom>
        </p:spPr>
        <p:style>
          <a:lnRef idx="1">
            <a:schemeClr val="accent5"/>
          </a:lnRef>
          <a:fillRef idx="0">
            <a:schemeClr val="accent5"/>
          </a:fillRef>
          <a:effectRef idx="0">
            <a:schemeClr val="accent5"/>
          </a:effectRef>
          <a:fontRef idx="minor">
            <a:schemeClr val="tx1"/>
          </a:fontRef>
        </p:style>
      </p:cxnSp>
      <p:cxnSp>
        <p:nvCxnSpPr>
          <p:cNvPr id="18" name="Rett linje 17">
            <a:extLst>
              <a:ext uri="{FF2B5EF4-FFF2-40B4-BE49-F238E27FC236}">
                <a16:creationId xmlns:a16="http://schemas.microsoft.com/office/drawing/2014/main" id="{C797B256-192C-4214-AEE0-93678E4E79FB}"/>
              </a:ext>
            </a:extLst>
          </p:cNvPr>
          <p:cNvCxnSpPr>
            <a:endCxn id="2" idx="6"/>
          </p:cNvCxnSpPr>
          <p:nvPr/>
        </p:nvCxnSpPr>
        <p:spPr>
          <a:xfrm flipH="1">
            <a:off x="10134600" y="5836920"/>
            <a:ext cx="1884185" cy="1203960"/>
          </a:xfrm>
          <a:prstGeom prst="line">
            <a:avLst/>
          </a:prstGeom>
        </p:spPr>
        <p:style>
          <a:lnRef idx="1">
            <a:schemeClr val="accent5"/>
          </a:lnRef>
          <a:fillRef idx="0">
            <a:schemeClr val="accent5"/>
          </a:fillRef>
          <a:effectRef idx="0">
            <a:schemeClr val="accent5"/>
          </a:effectRef>
          <a:fontRef idx="minor">
            <a:schemeClr val="tx1"/>
          </a:fontRef>
        </p:style>
      </p:cxnSp>
      <p:sp>
        <p:nvSpPr>
          <p:cNvPr id="21" name="Ellipse 20">
            <a:extLst>
              <a:ext uri="{FF2B5EF4-FFF2-40B4-BE49-F238E27FC236}">
                <a16:creationId xmlns:a16="http://schemas.microsoft.com/office/drawing/2014/main" id="{F3DAD819-7E69-43B4-93F0-FBE21AC7C824}"/>
              </a:ext>
            </a:extLst>
          </p:cNvPr>
          <p:cNvSpPr/>
          <p:nvPr/>
        </p:nvSpPr>
        <p:spPr>
          <a:xfrm>
            <a:off x="2150209" y="6601158"/>
            <a:ext cx="2833271" cy="822960"/>
          </a:xfrm>
          <a:custGeom>
            <a:avLst/>
            <a:gdLst>
              <a:gd name="connsiteX0" fmla="*/ 0 w 2833271"/>
              <a:gd name="connsiteY0" fmla="*/ 411480 h 822960"/>
              <a:gd name="connsiteX1" fmla="*/ 1416636 w 2833271"/>
              <a:gd name="connsiteY1" fmla="*/ 0 h 822960"/>
              <a:gd name="connsiteX2" fmla="*/ 2833272 w 2833271"/>
              <a:gd name="connsiteY2" fmla="*/ 411480 h 822960"/>
              <a:gd name="connsiteX3" fmla="*/ 1416636 w 2833271"/>
              <a:gd name="connsiteY3" fmla="*/ 822960 h 822960"/>
              <a:gd name="connsiteX4" fmla="*/ 0 w 2833271"/>
              <a:gd name="connsiteY4" fmla="*/ 411480 h 82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3271" h="822960" extrusionOk="0">
                <a:moveTo>
                  <a:pt x="0" y="411480"/>
                </a:moveTo>
                <a:cubicBezTo>
                  <a:pt x="-83110" y="132962"/>
                  <a:pt x="527603" y="40026"/>
                  <a:pt x="1416636" y="0"/>
                </a:cubicBezTo>
                <a:cubicBezTo>
                  <a:pt x="2207980" y="1886"/>
                  <a:pt x="2765902" y="186368"/>
                  <a:pt x="2833272" y="411480"/>
                </a:cubicBezTo>
                <a:cubicBezTo>
                  <a:pt x="2748872" y="721155"/>
                  <a:pt x="2170078" y="982942"/>
                  <a:pt x="1416636" y="822960"/>
                </a:cubicBezTo>
                <a:cubicBezTo>
                  <a:pt x="622865" y="816731"/>
                  <a:pt x="18996" y="647810"/>
                  <a:pt x="0" y="411480"/>
                </a:cubicBezTo>
                <a:close/>
              </a:path>
            </a:pathLst>
          </a:custGeom>
          <a:noFill/>
          <a:ln w="25400">
            <a:solidFill>
              <a:srgbClr val="FF0000"/>
            </a:solidFill>
            <a:prstDash val="dash"/>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2" name="Bilde 21">
            <a:extLst>
              <a:ext uri="{FF2B5EF4-FFF2-40B4-BE49-F238E27FC236}">
                <a16:creationId xmlns:a16="http://schemas.microsoft.com/office/drawing/2014/main" id="{5F086A9F-26B7-487B-803F-815915C2D3CB}"/>
              </a:ext>
            </a:extLst>
          </p:cNvPr>
          <p:cNvPicPr>
            <a:picLocks noChangeAspect="1"/>
          </p:cNvPicPr>
          <p:nvPr/>
        </p:nvPicPr>
        <p:blipFill>
          <a:blip r:embed="rId6"/>
          <a:stretch>
            <a:fillRect/>
          </a:stretch>
        </p:blipFill>
        <p:spPr>
          <a:xfrm>
            <a:off x="14987588" y="227004"/>
            <a:ext cx="1266825" cy="1600200"/>
          </a:xfrm>
          <a:prstGeom prst="rect">
            <a:avLst/>
          </a:prstGeom>
        </p:spPr>
      </p:pic>
      <p:sp>
        <p:nvSpPr>
          <p:cNvPr id="4" name="TekstSylinder 3">
            <a:extLst>
              <a:ext uri="{FF2B5EF4-FFF2-40B4-BE49-F238E27FC236}">
                <a16:creationId xmlns:a16="http://schemas.microsoft.com/office/drawing/2014/main" id="{30983B2A-0C36-4C56-841D-36951B6C0DB5}"/>
              </a:ext>
            </a:extLst>
          </p:cNvPr>
          <p:cNvSpPr txBox="1"/>
          <p:nvPr/>
        </p:nvSpPr>
        <p:spPr>
          <a:xfrm>
            <a:off x="11246332" y="6680099"/>
            <a:ext cx="4180673" cy="1015663"/>
          </a:xfrm>
          <a:prstGeom prst="rect">
            <a:avLst/>
          </a:prstGeom>
          <a:noFill/>
        </p:spPr>
        <p:txBody>
          <a:bodyPr wrap="square" rtlCol="0">
            <a:spAutoFit/>
          </a:bodyPr>
          <a:lstStyle/>
          <a:p>
            <a:r>
              <a:rPr lang="en-US" sz="2000" i="1" dirty="0"/>
              <a:t>Federated model</a:t>
            </a:r>
            <a:r>
              <a:rPr lang="en-US" sz="2000" dirty="0"/>
              <a:t> with computational policies embedded in the nodes on the mesh</a:t>
            </a:r>
            <a:endParaRPr lang="nb-NO" sz="2000" dirty="0"/>
          </a:p>
        </p:txBody>
      </p:sp>
      <p:cxnSp>
        <p:nvCxnSpPr>
          <p:cNvPr id="9" name="Rett linje 8">
            <a:extLst>
              <a:ext uri="{FF2B5EF4-FFF2-40B4-BE49-F238E27FC236}">
                <a16:creationId xmlns:a16="http://schemas.microsoft.com/office/drawing/2014/main" id="{99997535-D0DA-4561-AB4E-2AE89BD23178}"/>
              </a:ext>
            </a:extLst>
          </p:cNvPr>
          <p:cNvCxnSpPr>
            <a:endCxn id="4" idx="1"/>
          </p:cNvCxnSpPr>
          <p:nvPr/>
        </p:nvCxnSpPr>
        <p:spPr>
          <a:xfrm>
            <a:off x="10134600" y="7040880"/>
            <a:ext cx="1111732" cy="14705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5852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P spid="11" grpId="0"/>
      <p:bldP spid="21"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549741-266C-4C76-B920-272DBC684BBC}"/>
              </a:ext>
            </a:extLst>
          </p:cNvPr>
          <p:cNvSpPr>
            <a:spLocks noGrp="1"/>
          </p:cNvSpPr>
          <p:nvPr>
            <p:ph type="title"/>
          </p:nvPr>
        </p:nvSpPr>
        <p:spPr>
          <a:xfrm>
            <a:off x="2364232" y="1480956"/>
            <a:ext cx="12295197" cy="1093297"/>
          </a:xfrm>
        </p:spPr>
        <p:txBody>
          <a:bodyPr/>
          <a:lstStyle/>
          <a:p>
            <a:r>
              <a:rPr lang="nb-NO" dirty="0"/>
              <a:t>Close </a:t>
            </a:r>
            <a:r>
              <a:rPr lang="nb-NO" dirty="0" err="1"/>
              <a:t>the</a:t>
            </a:r>
            <a:r>
              <a:rPr lang="nb-NO" dirty="0"/>
              <a:t> gap </a:t>
            </a:r>
            <a:r>
              <a:rPr lang="nb-NO" dirty="0" err="1"/>
              <a:t>between</a:t>
            </a:r>
            <a:r>
              <a:rPr lang="nb-NO" dirty="0"/>
              <a:t> </a:t>
            </a:r>
            <a:r>
              <a:rPr lang="nb-NO" dirty="0" err="1"/>
              <a:t>analytical</a:t>
            </a:r>
            <a:r>
              <a:rPr lang="nb-NO" dirty="0"/>
              <a:t> and </a:t>
            </a:r>
            <a:r>
              <a:rPr lang="nb-NO" dirty="0" err="1"/>
              <a:t>operational</a:t>
            </a:r>
            <a:r>
              <a:rPr lang="nb-NO" dirty="0"/>
              <a:t> data</a:t>
            </a:r>
          </a:p>
        </p:txBody>
      </p:sp>
      <p:pic>
        <p:nvPicPr>
          <p:cNvPr id="5" name="Bilde 4">
            <a:extLst>
              <a:ext uri="{FF2B5EF4-FFF2-40B4-BE49-F238E27FC236}">
                <a16:creationId xmlns:a16="http://schemas.microsoft.com/office/drawing/2014/main" id="{4D60C4D4-7313-4D32-B00F-C7E465830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1343" y="2514809"/>
            <a:ext cx="4854517" cy="2934921"/>
          </a:xfrm>
          <a:prstGeom prst="rect">
            <a:avLst/>
          </a:prstGeom>
        </p:spPr>
      </p:pic>
      <p:pic>
        <p:nvPicPr>
          <p:cNvPr id="6" name="Bilde 5">
            <a:extLst>
              <a:ext uri="{FF2B5EF4-FFF2-40B4-BE49-F238E27FC236}">
                <a16:creationId xmlns:a16="http://schemas.microsoft.com/office/drawing/2014/main" id="{8103C6A0-DC9D-460B-A053-80C98AEE3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6350" y="2738185"/>
            <a:ext cx="7688489" cy="2934921"/>
          </a:xfrm>
          <a:prstGeom prst="rect">
            <a:avLst/>
          </a:prstGeom>
        </p:spPr>
      </p:pic>
      <p:sp>
        <p:nvSpPr>
          <p:cNvPr id="7" name="Pil: ned 6">
            <a:extLst>
              <a:ext uri="{FF2B5EF4-FFF2-40B4-BE49-F238E27FC236}">
                <a16:creationId xmlns:a16="http://schemas.microsoft.com/office/drawing/2014/main" id="{9D5A4597-A1C0-4F7D-8344-649629B4F3E2}"/>
              </a:ext>
            </a:extLst>
          </p:cNvPr>
          <p:cNvSpPr/>
          <p:nvPr/>
        </p:nvSpPr>
        <p:spPr>
          <a:xfrm rot="16200000">
            <a:off x="9388408" y="3536804"/>
            <a:ext cx="769241" cy="890932"/>
          </a:xfrm>
          <a:prstGeom prst="down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rgbClr val="FF0000"/>
              </a:solidFill>
              <a:highlight>
                <a:srgbClr val="00FF00"/>
              </a:highlight>
            </a:endParaRPr>
          </a:p>
        </p:txBody>
      </p:sp>
      <p:sp>
        <p:nvSpPr>
          <p:cNvPr id="8" name="TekstSylinder 7">
            <a:extLst>
              <a:ext uri="{FF2B5EF4-FFF2-40B4-BE49-F238E27FC236}">
                <a16:creationId xmlns:a16="http://schemas.microsoft.com/office/drawing/2014/main" id="{8D29BB05-0FA0-41FA-95C9-7BC9FA89E3D5}"/>
              </a:ext>
            </a:extLst>
          </p:cNvPr>
          <p:cNvSpPr txBox="1"/>
          <p:nvPr/>
        </p:nvSpPr>
        <p:spPr>
          <a:xfrm>
            <a:off x="2364232" y="5618651"/>
            <a:ext cx="12295197" cy="1200329"/>
          </a:xfrm>
          <a:prstGeom prst="rect">
            <a:avLst/>
          </a:prstGeom>
          <a:noFill/>
        </p:spPr>
        <p:txBody>
          <a:bodyPr wrap="square" rtlCol="0">
            <a:spAutoFit/>
          </a:bodyPr>
          <a:lstStyle/>
          <a:p>
            <a:r>
              <a:rPr lang="nb-NO" sz="2400" dirty="0"/>
              <a:t>«</a:t>
            </a:r>
            <a:r>
              <a:rPr lang="en-US" sz="2400" dirty="0"/>
              <a:t>…unprecedented scale of diversity of sources, requires a shift in data management. A shift away from collecting data from sources into one big centralized place, repeatedly across every single organization, to connecting data, wherever it is.”</a:t>
            </a:r>
            <a:endParaRPr lang="nb-NO" sz="2400" dirty="0"/>
          </a:p>
        </p:txBody>
      </p:sp>
      <p:sp>
        <p:nvSpPr>
          <p:cNvPr id="10" name="TekstSylinder 9">
            <a:extLst>
              <a:ext uri="{FF2B5EF4-FFF2-40B4-BE49-F238E27FC236}">
                <a16:creationId xmlns:a16="http://schemas.microsoft.com/office/drawing/2014/main" id="{C265DF11-5D4A-4D3F-972C-34A37EAA0C9E}"/>
              </a:ext>
            </a:extLst>
          </p:cNvPr>
          <p:cNvSpPr txBox="1"/>
          <p:nvPr/>
        </p:nvSpPr>
        <p:spPr>
          <a:xfrm>
            <a:off x="2279768" y="6903578"/>
            <a:ext cx="12295196" cy="789190"/>
          </a:xfrm>
          <a:prstGeom prst="rect">
            <a:avLst/>
          </a:prstGeom>
          <a:noFill/>
        </p:spPr>
        <p:txBody>
          <a:bodyPr wrap="square">
            <a:spAutoFit/>
          </a:bodyPr>
          <a:lstStyle/>
          <a:p>
            <a:r>
              <a:rPr lang="en-US" dirty="0"/>
              <a:t>“Data pipelines must dissolve and give way to a new way of providing the analytical data and capabilities as close to the source as possible.”</a:t>
            </a:r>
            <a:endParaRPr lang="nb-NO" dirty="0"/>
          </a:p>
        </p:txBody>
      </p:sp>
      <p:sp>
        <p:nvSpPr>
          <p:cNvPr id="12" name="TekstSylinder 11">
            <a:extLst>
              <a:ext uri="{FF2B5EF4-FFF2-40B4-BE49-F238E27FC236}">
                <a16:creationId xmlns:a16="http://schemas.microsoft.com/office/drawing/2014/main" id="{4E96A24C-6D89-4A77-8982-A59179D2DF6A}"/>
              </a:ext>
            </a:extLst>
          </p:cNvPr>
          <p:cNvSpPr txBox="1"/>
          <p:nvPr/>
        </p:nvSpPr>
        <p:spPr>
          <a:xfrm>
            <a:off x="2279768" y="7709637"/>
            <a:ext cx="12644845" cy="789190"/>
          </a:xfrm>
          <a:prstGeom prst="rect">
            <a:avLst/>
          </a:prstGeom>
          <a:noFill/>
        </p:spPr>
        <p:txBody>
          <a:bodyPr wrap="square">
            <a:spAutoFit/>
          </a:bodyPr>
          <a:lstStyle/>
          <a:p>
            <a:r>
              <a:rPr lang="en-US" dirty="0"/>
              <a:t>“Data mesh connects these two planes under a different structure - </a:t>
            </a:r>
            <a:r>
              <a:rPr lang="en-US" i="1" dirty="0"/>
              <a:t>an inverted model and topology based on domains and not technology stack”</a:t>
            </a:r>
            <a:endParaRPr lang="nb-NO" dirty="0"/>
          </a:p>
        </p:txBody>
      </p:sp>
      <p:pic>
        <p:nvPicPr>
          <p:cNvPr id="9" name="Bilde 8">
            <a:extLst>
              <a:ext uri="{FF2B5EF4-FFF2-40B4-BE49-F238E27FC236}">
                <a16:creationId xmlns:a16="http://schemas.microsoft.com/office/drawing/2014/main" id="{DD44CDC5-2DE6-475F-BC09-C0AF784B1E71}"/>
              </a:ext>
            </a:extLst>
          </p:cNvPr>
          <p:cNvPicPr>
            <a:picLocks noChangeAspect="1"/>
          </p:cNvPicPr>
          <p:nvPr/>
        </p:nvPicPr>
        <p:blipFill>
          <a:blip r:embed="rId4"/>
          <a:stretch>
            <a:fillRect/>
          </a:stretch>
        </p:blipFill>
        <p:spPr>
          <a:xfrm>
            <a:off x="14987588" y="227004"/>
            <a:ext cx="1266825" cy="1600200"/>
          </a:xfrm>
          <a:prstGeom prst="rect">
            <a:avLst/>
          </a:prstGeom>
        </p:spPr>
      </p:pic>
    </p:spTree>
    <p:extLst>
      <p:ext uri="{BB962C8B-B14F-4D97-AF65-F5344CB8AC3E}">
        <p14:creationId xmlns:p14="http://schemas.microsoft.com/office/powerpoint/2010/main" val="4204896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28B22FB-116B-42BF-894F-3A6B4435032D}"/>
              </a:ext>
            </a:extLst>
          </p:cNvPr>
          <p:cNvSpPr>
            <a:spLocks noGrp="1"/>
          </p:cNvSpPr>
          <p:nvPr>
            <p:ph type="ctrTitle"/>
          </p:nvPr>
        </p:nvSpPr>
        <p:spPr/>
        <p:txBody>
          <a:bodyPr/>
          <a:lstStyle/>
          <a:p>
            <a:r>
              <a:rPr lang="nb-NO" dirty="0"/>
              <a:t>Mer om Data Spaces (EU)</a:t>
            </a:r>
          </a:p>
        </p:txBody>
      </p:sp>
    </p:spTree>
    <p:extLst>
      <p:ext uri="{BB962C8B-B14F-4D97-AF65-F5344CB8AC3E}">
        <p14:creationId xmlns:p14="http://schemas.microsoft.com/office/powerpoint/2010/main" val="1454377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4E44B188-1613-4B97-B5AE-416E46CBDA4A}"/>
              </a:ext>
            </a:extLst>
          </p:cNvPr>
          <p:cNvSpPr>
            <a:spLocks noGrp="1"/>
          </p:cNvSpPr>
          <p:nvPr>
            <p:ph type="title"/>
          </p:nvPr>
        </p:nvSpPr>
        <p:spPr/>
        <p:txBody>
          <a:bodyPr/>
          <a:lstStyle/>
          <a:p>
            <a:r>
              <a:rPr lang="nb-NO" dirty="0"/>
              <a:t>Sagt om Data Spaces</a:t>
            </a:r>
          </a:p>
        </p:txBody>
      </p:sp>
      <p:sp>
        <p:nvSpPr>
          <p:cNvPr id="2" name="TekstSylinder 1">
            <a:extLst>
              <a:ext uri="{FF2B5EF4-FFF2-40B4-BE49-F238E27FC236}">
                <a16:creationId xmlns:a16="http://schemas.microsoft.com/office/drawing/2014/main" id="{C5A7F25F-DB03-4130-A20E-C54A488186FD}"/>
              </a:ext>
            </a:extLst>
          </p:cNvPr>
          <p:cNvSpPr txBox="1"/>
          <p:nvPr/>
        </p:nvSpPr>
        <p:spPr>
          <a:xfrm>
            <a:off x="2364232" y="2520348"/>
            <a:ext cx="13165328" cy="4103303"/>
          </a:xfrm>
          <a:prstGeom prst="rect">
            <a:avLst/>
          </a:prstGeom>
          <a:noFill/>
        </p:spPr>
        <p:txBody>
          <a:bodyPr wrap="square" rtlCol="0">
            <a:spAutoFit/>
          </a:bodyPr>
          <a:lstStyle/>
          <a:p>
            <a:pPr algn="l"/>
            <a:r>
              <a:rPr lang="en-US" sz="2000" b="0" i="0" u="none" strike="noStrike" baseline="0" dirty="0">
                <a:latin typeface="Arial" panose="020B0604020202020204" pitchFamily="34" charset="0"/>
              </a:rPr>
              <a:t>The </a:t>
            </a:r>
            <a:r>
              <a:rPr lang="en-US" sz="2000" b="0" i="0" u="none" strike="noStrike" baseline="0" dirty="0" err="1">
                <a:highlight>
                  <a:srgbClr val="FFFF00"/>
                </a:highlight>
                <a:latin typeface="Arial" panose="020B0604020202020204" pitchFamily="34" charset="0"/>
              </a:rPr>
              <a:t>centrepiece</a:t>
            </a:r>
            <a:r>
              <a:rPr lang="en-US" sz="2000" b="0" i="0" u="none" strike="noStrike" baseline="0" dirty="0">
                <a:highlight>
                  <a:srgbClr val="FFFF00"/>
                </a:highlight>
                <a:latin typeface="Arial" panose="020B0604020202020204" pitchFamily="34" charset="0"/>
              </a:rPr>
              <a:t> of the European Data Strategy </a:t>
            </a:r>
            <a:r>
              <a:rPr lang="en-US" sz="2000" b="0" i="0" u="none" strike="noStrike" baseline="0" dirty="0">
                <a:latin typeface="Arial" panose="020B0604020202020204" pitchFamily="34" charset="0"/>
              </a:rPr>
              <a:t>is the concept of “Data Spaces”…</a:t>
            </a:r>
          </a:p>
          <a:p>
            <a:pPr algn="l"/>
            <a:endParaRPr lang="en-US" sz="2000" dirty="0">
              <a:latin typeface="Arial" panose="020B0604020202020204" pitchFamily="34" charset="0"/>
            </a:endParaRPr>
          </a:p>
          <a:p>
            <a:pPr marL="0" indent="0">
              <a:buNone/>
            </a:pPr>
            <a:r>
              <a:rPr lang="en-US" sz="2000" dirty="0">
                <a:solidFill>
                  <a:schemeClr val="tx1"/>
                </a:solidFill>
                <a:latin typeface="Arial" panose="020B0604020202020204" pitchFamily="34" charset="0"/>
              </a:rPr>
              <a:t>In general, the term “data space” refers to a type of data relationship between trusted partners, each of whom apply the </a:t>
            </a:r>
            <a:r>
              <a:rPr lang="en-US" sz="2000" dirty="0">
                <a:highlight>
                  <a:srgbClr val="FFFF00"/>
                </a:highlight>
                <a:latin typeface="Arial" panose="020B0604020202020204" pitchFamily="34" charset="0"/>
              </a:rPr>
              <a:t>same high standards and rules to the storage and sharing </a:t>
            </a:r>
            <a:r>
              <a:rPr lang="en-US" sz="2000" dirty="0">
                <a:solidFill>
                  <a:schemeClr val="tx1"/>
                </a:solidFill>
                <a:latin typeface="Arial" panose="020B0604020202020204" pitchFamily="34" charset="0"/>
              </a:rPr>
              <a:t>of their data.</a:t>
            </a:r>
          </a:p>
          <a:p>
            <a:pPr marL="0" indent="0">
              <a:buNone/>
            </a:pPr>
            <a:endParaRPr lang="en-US" sz="2000" dirty="0">
              <a:latin typeface="Arial" panose="020B0604020202020204" pitchFamily="34" charset="0"/>
            </a:endParaRPr>
          </a:p>
          <a:p>
            <a:pPr marL="0" indent="0">
              <a:buNone/>
            </a:pPr>
            <a:r>
              <a:rPr lang="en-US" sz="2000" dirty="0">
                <a:latin typeface="Arial" panose="020B0604020202020204" pitchFamily="34" charset="0"/>
              </a:rPr>
              <a:t>O</a:t>
            </a:r>
            <a:r>
              <a:rPr lang="en-US" sz="2000" dirty="0">
                <a:solidFill>
                  <a:schemeClr val="tx1"/>
                </a:solidFill>
                <a:latin typeface="Arial" panose="020B0604020202020204" pitchFamily="34" charset="0"/>
              </a:rPr>
              <a:t>f key importance to the concept of a data space is that data are </a:t>
            </a:r>
            <a:r>
              <a:rPr lang="en-US" sz="2000" dirty="0">
                <a:solidFill>
                  <a:schemeClr val="tx1"/>
                </a:solidFill>
                <a:highlight>
                  <a:srgbClr val="FFFF00"/>
                </a:highlight>
                <a:latin typeface="Arial" panose="020B0604020202020204" pitchFamily="34" charset="0"/>
              </a:rPr>
              <a:t>not stored centrally but at source</a:t>
            </a:r>
            <a:r>
              <a:rPr lang="en-US" sz="2000" dirty="0">
                <a:solidFill>
                  <a:schemeClr val="tx1"/>
                </a:solidFill>
                <a:latin typeface="Arial" panose="020B0604020202020204" pitchFamily="34" charset="0"/>
              </a:rPr>
              <a:t> and are therefore only shared (via semantic interoperability) when necessary.</a:t>
            </a:r>
          </a:p>
          <a:p>
            <a:pPr marL="0" indent="0">
              <a:buNone/>
            </a:pPr>
            <a:endParaRPr lang="en-US" sz="1800" dirty="0">
              <a:solidFill>
                <a:srgbClr val="000000"/>
              </a:solidFill>
              <a:latin typeface="Segoe UI" panose="020B0502040204020203" pitchFamily="34" charset="0"/>
            </a:endParaRPr>
          </a:p>
          <a:p>
            <a:pPr algn="l"/>
            <a:r>
              <a:rPr lang="en-US" sz="2000" dirty="0"/>
              <a:t>The main challenge towards interoperable data spaces is to </a:t>
            </a:r>
            <a:r>
              <a:rPr lang="en-US" sz="2000" dirty="0">
                <a:highlight>
                  <a:srgbClr val="FFFF00"/>
                </a:highlight>
              </a:rPr>
              <a:t>agree on open standard-based building blocks and design principles that are accepted by all participants</a:t>
            </a:r>
            <a:r>
              <a:rPr lang="en-US" sz="2000" dirty="0"/>
              <a:t>. While making it work in pilot applications, proof of concepts, and living labs is relatively easy, the real challenge lies in the convergence of interoperability to new norms and allowing for mass adoption and scalability</a:t>
            </a:r>
            <a:endParaRPr lang="nb-NO" sz="2000" dirty="0"/>
          </a:p>
          <a:p>
            <a:endParaRPr lang="nb-NO" dirty="0"/>
          </a:p>
        </p:txBody>
      </p:sp>
      <p:pic>
        <p:nvPicPr>
          <p:cNvPr id="5" name="Bilde 4">
            <a:extLst>
              <a:ext uri="{FF2B5EF4-FFF2-40B4-BE49-F238E27FC236}">
                <a16:creationId xmlns:a16="http://schemas.microsoft.com/office/drawing/2014/main" id="{1038CA47-1441-4E8A-9335-C0D33E72FFA9}"/>
              </a:ext>
            </a:extLst>
          </p:cNvPr>
          <p:cNvPicPr>
            <a:picLocks noChangeAspect="1"/>
          </p:cNvPicPr>
          <p:nvPr/>
        </p:nvPicPr>
        <p:blipFill>
          <a:blip r:embed="rId3"/>
          <a:stretch>
            <a:fillRect/>
          </a:stretch>
        </p:blipFill>
        <p:spPr>
          <a:xfrm>
            <a:off x="7898215" y="6522519"/>
            <a:ext cx="3664463" cy="2281049"/>
          </a:xfrm>
          <a:prstGeom prst="rect">
            <a:avLst/>
          </a:prstGeom>
        </p:spPr>
      </p:pic>
    </p:spTree>
    <p:extLst>
      <p:ext uri="{BB962C8B-B14F-4D97-AF65-F5344CB8AC3E}">
        <p14:creationId xmlns:p14="http://schemas.microsoft.com/office/powerpoint/2010/main" val="2877759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8BF84853-3C90-4E3A-A5C2-C99E9EA187BF}"/>
              </a:ext>
            </a:extLst>
          </p:cNvPr>
          <p:cNvSpPr>
            <a:spLocks noGrp="1"/>
          </p:cNvSpPr>
          <p:nvPr>
            <p:ph type="title"/>
          </p:nvPr>
        </p:nvSpPr>
        <p:spPr/>
        <p:txBody>
          <a:bodyPr/>
          <a:lstStyle/>
          <a:p>
            <a:r>
              <a:rPr lang="nb-NO" dirty="0"/>
              <a:t>EU Data Spaces</a:t>
            </a:r>
          </a:p>
        </p:txBody>
      </p:sp>
      <p:pic>
        <p:nvPicPr>
          <p:cNvPr id="3" name="Bilde 2">
            <a:extLst>
              <a:ext uri="{FF2B5EF4-FFF2-40B4-BE49-F238E27FC236}">
                <a16:creationId xmlns:a16="http://schemas.microsoft.com/office/drawing/2014/main" id="{688F0DFD-387A-42FA-96C7-43070C1D6590}"/>
              </a:ext>
            </a:extLst>
          </p:cNvPr>
          <p:cNvPicPr>
            <a:picLocks noChangeAspect="1"/>
          </p:cNvPicPr>
          <p:nvPr/>
        </p:nvPicPr>
        <p:blipFill>
          <a:blip r:embed="rId2"/>
          <a:stretch>
            <a:fillRect/>
          </a:stretch>
        </p:blipFill>
        <p:spPr>
          <a:xfrm>
            <a:off x="2364231" y="2428874"/>
            <a:ext cx="13384047" cy="5663565"/>
          </a:xfrm>
          <a:prstGeom prst="rect">
            <a:avLst/>
          </a:prstGeom>
        </p:spPr>
      </p:pic>
    </p:spTree>
    <p:extLst>
      <p:ext uri="{BB962C8B-B14F-4D97-AF65-F5344CB8AC3E}">
        <p14:creationId xmlns:p14="http://schemas.microsoft.com/office/powerpoint/2010/main" val="4011787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innhold 5">
            <a:extLst>
              <a:ext uri="{FF2B5EF4-FFF2-40B4-BE49-F238E27FC236}">
                <a16:creationId xmlns:a16="http://schemas.microsoft.com/office/drawing/2014/main" id="{B4E7F0AD-C2C8-4A1D-A45E-6540BF30C7EF}"/>
              </a:ext>
            </a:extLst>
          </p:cNvPr>
          <p:cNvSpPr>
            <a:spLocks noGrp="1"/>
          </p:cNvSpPr>
          <p:nvPr>
            <p:ph sz="half" idx="1"/>
          </p:nvPr>
        </p:nvSpPr>
        <p:spPr>
          <a:xfrm>
            <a:off x="2364231" y="2510971"/>
            <a:ext cx="12295196" cy="5776686"/>
          </a:xfrm>
        </p:spPr>
        <p:txBody>
          <a:bodyPr>
            <a:normAutofit/>
          </a:bodyPr>
          <a:lstStyle/>
          <a:p>
            <a:r>
              <a:rPr lang="nb-NO" dirty="0"/>
              <a:t>Innledende refleksjoner om </a:t>
            </a:r>
            <a:r>
              <a:rPr lang="nb-NO" dirty="0" err="1"/>
              <a:t>ppt</a:t>
            </a:r>
            <a:r>
              <a:rPr lang="nb-NO" dirty="0"/>
              <a:t> fra forrige møte (Erik)</a:t>
            </a:r>
          </a:p>
          <a:p>
            <a:r>
              <a:rPr lang="nb-NO" dirty="0"/>
              <a:t>Bakgrunn - screening av arkitekturarbeid i EU++</a:t>
            </a:r>
          </a:p>
          <a:p>
            <a:r>
              <a:rPr lang="nb-NO" dirty="0"/>
              <a:t>Tilnærminger til datadeling – evolusjoner og revolusjoner</a:t>
            </a:r>
          </a:p>
          <a:p>
            <a:r>
              <a:rPr lang="nb-NO" dirty="0"/>
              <a:t>Mer om Data Mesh (</a:t>
            </a:r>
            <a:r>
              <a:rPr lang="nb-NO" sz="3600" dirty="0" err="1">
                <a:solidFill>
                  <a:schemeClr val="tx2"/>
                </a:solidFill>
              </a:rPr>
              <a:t>Zhamak</a:t>
            </a:r>
            <a:r>
              <a:rPr lang="nb-NO" sz="3600" dirty="0">
                <a:solidFill>
                  <a:schemeClr val="tx2"/>
                </a:solidFill>
              </a:rPr>
              <a:t> </a:t>
            </a:r>
            <a:r>
              <a:rPr lang="nb-NO" sz="3600" dirty="0" err="1">
                <a:solidFill>
                  <a:schemeClr val="tx2"/>
                </a:solidFill>
              </a:rPr>
              <a:t>Dehghani</a:t>
            </a:r>
            <a:r>
              <a:rPr lang="nb-NO" sz="3600" dirty="0">
                <a:solidFill>
                  <a:schemeClr val="tx2"/>
                </a:solidFill>
              </a:rPr>
              <a:t>++)</a:t>
            </a:r>
            <a:endParaRPr lang="nb-NO" dirty="0"/>
          </a:p>
          <a:p>
            <a:r>
              <a:rPr lang="nb-NO" b="1" dirty="0"/>
              <a:t>Mer om Data Spaces (EU)</a:t>
            </a:r>
          </a:p>
          <a:p>
            <a:r>
              <a:rPr lang="nb-NO" dirty="0"/>
              <a:t>Foreløpige konklusjoner</a:t>
            </a:r>
          </a:p>
          <a:p>
            <a:endParaRPr lang="nb-NO" dirty="0"/>
          </a:p>
          <a:p>
            <a:endParaRPr lang="nb-NO" dirty="0"/>
          </a:p>
        </p:txBody>
      </p:sp>
      <p:sp>
        <p:nvSpPr>
          <p:cNvPr id="5" name="Tittel 4">
            <a:extLst>
              <a:ext uri="{FF2B5EF4-FFF2-40B4-BE49-F238E27FC236}">
                <a16:creationId xmlns:a16="http://schemas.microsoft.com/office/drawing/2014/main" id="{8BF84853-3C90-4E3A-A5C2-C99E9EA187BF}"/>
              </a:ext>
            </a:extLst>
          </p:cNvPr>
          <p:cNvSpPr>
            <a:spLocks noGrp="1"/>
          </p:cNvSpPr>
          <p:nvPr>
            <p:ph type="title"/>
          </p:nvPr>
        </p:nvSpPr>
        <p:spPr/>
        <p:txBody>
          <a:bodyPr/>
          <a:lstStyle/>
          <a:p>
            <a:r>
              <a:rPr lang="nb-NO" dirty="0"/>
              <a:t>Agenda</a:t>
            </a:r>
          </a:p>
        </p:txBody>
      </p:sp>
      <p:sp>
        <p:nvSpPr>
          <p:cNvPr id="2" name="Rektangel 1">
            <a:extLst>
              <a:ext uri="{FF2B5EF4-FFF2-40B4-BE49-F238E27FC236}">
                <a16:creationId xmlns:a16="http://schemas.microsoft.com/office/drawing/2014/main" id="{B94F01A6-0E08-474D-B93D-96B716E1AB62}"/>
              </a:ext>
            </a:extLst>
          </p:cNvPr>
          <p:cNvSpPr/>
          <p:nvPr/>
        </p:nvSpPr>
        <p:spPr>
          <a:xfrm>
            <a:off x="15263813" y="1675732"/>
            <a:ext cx="990600" cy="50598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bg1">
                    <a:lumMod val="50000"/>
                  </a:schemeClr>
                </a:solidFill>
              </a:rPr>
              <a:t>1 min</a:t>
            </a:r>
          </a:p>
        </p:txBody>
      </p:sp>
      <p:sp>
        <p:nvSpPr>
          <p:cNvPr id="7" name="Rektangel 6">
            <a:extLst>
              <a:ext uri="{FF2B5EF4-FFF2-40B4-BE49-F238E27FC236}">
                <a16:creationId xmlns:a16="http://schemas.microsoft.com/office/drawing/2014/main" id="{3EB90E40-98F5-4944-BFD4-CD2DC12F0431}"/>
              </a:ext>
            </a:extLst>
          </p:cNvPr>
          <p:cNvSpPr/>
          <p:nvPr/>
        </p:nvSpPr>
        <p:spPr>
          <a:xfrm>
            <a:off x="15263813" y="3364411"/>
            <a:ext cx="990600" cy="50598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bg1">
                    <a:lumMod val="50000"/>
                  </a:schemeClr>
                </a:solidFill>
              </a:rPr>
              <a:t>3 min</a:t>
            </a:r>
          </a:p>
        </p:txBody>
      </p:sp>
      <p:sp>
        <p:nvSpPr>
          <p:cNvPr id="8" name="Rektangel 7">
            <a:extLst>
              <a:ext uri="{FF2B5EF4-FFF2-40B4-BE49-F238E27FC236}">
                <a16:creationId xmlns:a16="http://schemas.microsoft.com/office/drawing/2014/main" id="{8AAD6856-ACF4-4E13-839C-D12355F6C2F2}"/>
              </a:ext>
            </a:extLst>
          </p:cNvPr>
          <p:cNvSpPr/>
          <p:nvPr/>
        </p:nvSpPr>
        <p:spPr>
          <a:xfrm>
            <a:off x="15263813" y="4319006"/>
            <a:ext cx="990600" cy="50598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bg1">
                    <a:lumMod val="50000"/>
                  </a:schemeClr>
                </a:solidFill>
              </a:rPr>
              <a:t>3 min</a:t>
            </a:r>
          </a:p>
        </p:txBody>
      </p:sp>
      <p:sp>
        <p:nvSpPr>
          <p:cNvPr id="9" name="Rektangel 8">
            <a:extLst>
              <a:ext uri="{FF2B5EF4-FFF2-40B4-BE49-F238E27FC236}">
                <a16:creationId xmlns:a16="http://schemas.microsoft.com/office/drawing/2014/main" id="{DE131D3A-A4E9-4C30-BECD-2C9EEA64FD5E}"/>
              </a:ext>
            </a:extLst>
          </p:cNvPr>
          <p:cNvSpPr/>
          <p:nvPr/>
        </p:nvSpPr>
        <p:spPr>
          <a:xfrm>
            <a:off x="15263813" y="5146320"/>
            <a:ext cx="990600" cy="50598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bg1">
                    <a:lumMod val="50000"/>
                  </a:schemeClr>
                </a:solidFill>
              </a:rPr>
              <a:t>2 min</a:t>
            </a:r>
          </a:p>
        </p:txBody>
      </p:sp>
      <p:sp>
        <p:nvSpPr>
          <p:cNvPr id="10" name="Rektangel 9">
            <a:extLst>
              <a:ext uri="{FF2B5EF4-FFF2-40B4-BE49-F238E27FC236}">
                <a16:creationId xmlns:a16="http://schemas.microsoft.com/office/drawing/2014/main" id="{CD302E33-94DB-425E-8FC8-CB0831366590}"/>
              </a:ext>
            </a:extLst>
          </p:cNvPr>
          <p:cNvSpPr/>
          <p:nvPr/>
        </p:nvSpPr>
        <p:spPr>
          <a:xfrm>
            <a:off x="15272386" y="5973634"/>
            <a:ext cx="990600" cy="50598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bg1">
                    <a:lumMod val="50000"/>
                  </a:schemeClr>
                </a:solidFill>
              </a:rPr>
              <a:t>4 min</a:t>
            </a:r>
          </a:p>
        </p:txBody>
      </p:sp>
      <p:sp>
        <p:nvSpPr>
          <p:cNvPr id="11" name="Rektangel 10">
            <a:extLst>
              <a:ext uri="{FF2B5EF4-FFF2-40B4-BE49-F238E27FC236}">
                <a16:creationId xmlns:a16="http://schemas.microsoft.com/office/drawing/2014/main" id="{EECD6798-70DF-49FB-AEF3-0E41C47904FE}"/>
              </a:ext>
            </a:extLst>
          </p:cNvPr>
          <p:cNvSpPr/>
          <p:nvPr/>
        </p:nvSpPr>
        <p:spPr>
          <a:xfrm>
            <a:off x="15272386" y="6842760"/>
            <a:ext cx="990600" cy="50598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bg1">
                    <a:lumMod val="50000"/>
                  </a:schemeClr>
                </a:solidFill>
              </a:rPr>
              <a:t>1 min</a:t>
            </a:r>
          </a:p>
        </p:txBody>
      </p:sp>
      <p:sp>
        <p:nvSpPr>
          <p:cNvPr id="13" name="Rektangel 12">
            <a:extLst>
              <a:ext uri="{FF2B5EF4-FFF2-40B4-BE49-F238E27FC236}">
                <a16:creationId xmlns:a16="http://schemas.microsoft.com/office/drawing/2014/main" id="{7F32ACF9-DA50-4CAD-B7C9-E0D88516CC5E}"/>
              </a:ext>
            </a:extLst>
          </p:cNvPr>
          <p:cNvSpPr/>
          <p:nvPr/>
        </p:nvSpPr>
        <p:spPr>
          <a:xfrm>
            <a:off x="15272386" y="2510971"/>
            <a:ext cx="990600" cy="50598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bg1">
                    <a:lumMod val="50000"/>
                  </a:schemeClr>
                </a:solidFill>
              </a:rPr>
              <a:t>1 min</a:t>
            </a:r>
          </a:p>
        </p:txBody>
      </p:sp>
    </p:spTree>
    <p:extLst>
      <p:ext uri="{BB962C8B-B14F-4D97-AF65-F5344CB8AC3E}">
        <p14:creationId xmlns:p14="http://schemas.microsoft.com/office/powerpoint/2010/main" val="1319317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DCCD93-8978-42DE-AD1F-BB1DFA29AFB2}"/>
              </a:ext>
            </a:extLst>
          </p:cNvPr>
          <p:cNvSpPr>
            <a:spLocks noGrp="1"/>
          </p:cNvSpPr>
          <p:nvPr>
            <p:ph type="title"/>
          </p:nvPr>
        </p:nvSpPr>
        <p:spPr/>
        <p:txBody>
          <a:bodyPr/>
          <a:lstStyle/>
          <a:p>
            <a:r>
              <a:rPr lang="nb-NO" dirty="0"/>
              <a:t>Data Spaces </a:t>
            </a:r>
            <a:r>
              <a:rPr lang="nb-NO" dirty="0" err="1"/>
              <a:t>Patterns</a:t>
            </a:r>
            <a:r>
              <a:rPr lang="nb-NO" dirty="0"/>
              <a:t> (</a:t>
            </a:r>
            <a:r>
              <a:rPr lang="nb-NO" dirty="0" err="1"/>
              <a:t>high</a:t>
            </a:r>
            <a:r>
              <a:rPr lang="nb-NO" dirty="0"/>
              <a:t> </a:t>
            </a:r>
            <a:r>
              <a:rPr lang="nb-NO" dirty="0" err="1"/>
              <a:t>level</a:t>
            </a:r>
            <a:r>
              <a:rPr lang="nb-NO" dirty="0"/>
              <a:t>)</a:t>
            </a:r>
          </a:p>
        </p:txBody>
      </p:sp>
      <p:pic>
        <p:nvPicPr>
          <p:cNvPr id="5" name="Bilde 4">
            <a:extLst>
              <a:ext uri="{FF2B5EF4-FFF2-40B4-BE49-F238E27FC236}">
                <a16:creationId xmlns:a16="http://schemas.microsoft.com/office/drawing/2014/main" id="{060CD2D6-A332-45A0-BEAC-AAF66F23A1CA}"/>
              </a:ext>
            </a:extLst>
          </p:cNvPr>
          <p:cNvPicPr>
            <a:picLocks noChangeAspect="1"/>
          </p:cNvPicPr>
          <p:nvPr/>
        </p:nvPicPr>
        <p:blipFill>
          <a:blip r:embed="rId3"/>
          <a:stretch>
            <a:fillRect/>
          </a:stretch>
        </p:blipFill>
        <p:spPr>
          <a:xfrm>
            <a:off x="2257196" y="2456036"/>
            <a:ext cx="13639800" cy="4924425"/>
          </a:xfrm>
          <a:prstGeom prst="rect">
            <a:avLst/>
          </a:prstGeom>
        </p:spPr>
      </p:pic>
      <p:sp>
        <p:nvSpPr>
          <p:cNvPr id="7" name="TekstSylinder 6">
            <a:extLst>
              <a:ext uri="{FF2B5EF4-FFF2-40B4-BE49-F238E27FC236}">
                <a16:creationId xmlns:a16="http://schemas.microsoft.com/office/drawing/2014/main" id="{A5BCECC8-E647-4921-8E38-A40AC2C0E87D}"/>
              </a:ext>
            </a:extLst>
          </p:cNvPr>
          <p:cNvSpPr txBox="1"/>
          <p:nvPr/>
        </p:nvSpPr>
        <p:spPr>
          <a:xfrm>
            <a:off x="2364232" y="7524624"/>
            <a:ext cx="13374297" cy="1200329"/>
          </a:xfrm>
          <a:prstGeom prst="rect">
            <a:avLst/>
          </a:prstGeom>
          <a:noFill/>
        </p:spPr>
        <p:txBody>
          <a:bodyPr wrap="square">
            <a:spAutoFit/>
          </a:bodyPr>
          <a:lstStyle/>
          <a:p>
            <a:pPr algn="l"/>
            <a:r>
              <a:rPr lang="en-US" sz="2400" b="0" i="0" u="none" strike="noStrike" baseline="0" dirty="0">
                <a:latin typeface="DroidSans"/>
              </a:rPr>
              <a:t>In general, the use of Blockchain technology can ensure data consistency and transparency in combination with the general </a:t>
            </a:r>
            <a:r>
              <a:rPr lang="en-US" sz="2400" b="0" i="0" u="none" strike="noStrike" baseline="0" dirty="0">
                <a:highlight>
                  <a:srgbClr val="FFFF00"/>
                </a:highlight>
                <a:latin typeface="DroidSans"/>
              </a:rPr>
              <a:t>IDS approach for data sovereignty and secure data exchange and sharing</a:t>
            </a:r>
            <a:r>
              <a:rPr lang="en-US" sz="2400" b="0" i="0" u="none" strike="noStrike" baseline="0" dirty="0">
                <a:latin typeface="DroidSans"/>
              </a:rPr>
              <a:t>. </a:t>
            </a:r>
            <a:r>
              <a:rPr lang="en-US" sz="2400" b="0" i="1" u="none" strike="noStrike" baseline="0" dirty="0">
                <a:latin typeface="DroidSans"/>
              </a:rPr>
              <a:t>In contrast, typical Data Lakes focus on the integration of data for the purpose of knowledge </a:t>
            </a:r>
            <a:r>
              <a:rPr lang="nb-NO" sz="2400" b="0" i="1" u="none" strike="noStrike" baseline="0" dirty="0" err="1">
                <a:latin typeface="DroidSans"/>
              </a:rPr>
              <a:t>extraction</a:t>
            </a:r>
            <a:r>
              <a:rPr lang="nb-NO" sz="2400" b="0" i="1" u="none" strike="noStrike" baseline="0" dirty="0">
                <a:latin typeface="DroidSans"/>
              </a:rPr>
              <a:t>.</a:t>
            </a:r>
            <a:endParaRPr lang="nb-NO" i="1" dirty="0"/>
          </a:p>
        </p:txBody>
      </p:sp>
      <p:sp>
        <p:nvSpPr>
          <p:cNvPr id="8" name="Ellipse 7">
            <a:extLst>
              <a:ext uri="{FF2B5EF4-FFF2-40B4-BE49-F238E27FC236}">
                <a16:creationId xmlns:a16="http://schemas.microsoft.com/office/drawing/2014/main" id="{8F25CC8D-EE99-48AD-81C7-CE47FC1AF047}"/>
              </a:ext>
            </a:extLst>
          </p:cNvPr>
          <p:cNvSpPr/>
          <p:nvPr/>
        </p:nvSpPr>
        <p:spPr>
          <a:xfrm>
            <a:off x="8313763" y="2311873"/>
            <a:ext cx="5588598" cy="2373979"/>
          </a:xfrm>
          <a:prstGeom prst="ellipse">
            <a:avLst/>
          </a:pr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5601058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AEC60-CB16-419F-9F35-C8C930C0A84D}"/>
              </a:ext>
            </a:extLst>
          </p:cNvPr>
          <p:cNvSpPr>
            <a:spLocks noGrp="1"/>
          </p:cNvSpPr>
          <p:nvPr>
            <p:ph type="title"/>
          </p:nvPr>
        </p:nvSpPr>
        <p:spPr/>
        <p:txBody>
          <a:bodyPr/>
          <a:lstStyle/>
          <a:p>
            <a:r>
              <a:rPr lang="nb-NO" dirty="0"/>
              <a:t>Evolution </a:t>
            </a:r>
            <a:r>
              <a:rPr lang="nb-NO" dirty="0" err="1"/>
              <a:t>of</a:t>
            </a:r>
            <a:r>
              <a:rPr lang="nb-NO" dirty="0"/>
              <a:t> Data Spaces</a:t>
            </a:r>
          </a:p>
        </p:txBody>
      </p:sp>
      <p:pic>
        <p:nvPicPr>
          <p:cNvPr id="5" name="Picture 4">
            <a:extLst>
              <a:ext uri="{FF2B5EF4-FFF2-40B4-BE49-F238E27FC236}">
                <a16:creationId xmlns:a16="http://schemas.microsoft.com/office/drawing/2014/main" id="{CDFC29C4-542A-47D8-8743-BDF4885E4A9A}"/>
              </a:ext>
            </a:extLst>
          </p:cNvPr>
          <p:cNvPicPr>
            <a:picLocks noChangeAspect="1"/>
          </p:cNvPicPr>
          <p:nvPr/>
        </p:nvPicPr>
        <p:blipFill>
          <a:blip r:embed="rId3"/>
          <a:stretch>
            <a:fillRect/>
          </a:stretch>
        </p:blipFill>
        <p:spPr>
          <a:xfrm>
            <a:off x="2244197" y="2435621"/>
            <a:ext cx="14339445" cy="5227423"/>
          </a:xfrm>
          <a:prstGeom prst="rect">
            <a:avLst/>
          </a:prstGeom>
        </p:spPr>
      </p:pic>
      <p:sp>
        <p:nvSpPr>
          <p:cNvPr id="3" name="TekstSylinder 2">
            <a:extLst>
              <a:ext uri="{FF2B5EF4-FFF2-40B4-BE49-F238E27FC236}">
                <a16:creationId xmlns:a16="http://schemas.microsoft.com/office/drawing/2014/main" id="{75A73251-31DC-4E6C-8863-8AEAE328F04C}"/>
              </a:ext>
            </a:extLst>
          </p:cNvPr>
          <p:cNvSpPr txBox="1"/>
          <p:nvPr/>
        </p:nvSpPr>
        <p:spPr>
          <a:xfrm>
            <a:off x="5540756" y="8001000"/>
            <a:ext cx="5553964" cy="440762"/>
          </a:xfrm>
          <a:prstGeom prst="rect">
            <a:avLst/>
          </a:prstGeom>
          <a:noFill/>
        </p:spPr>
        <p:txBody>
          <a:bodyPr wrap="square" rtlCol="0">
            <a:spAutoFit/>
          </a:bodyPr>
          <a:lstStyle/>
          <a:p>
            <a:r>
              <a:rPr lang="nb-NO" dirty="0">
                <a:solidFill>
                  <a:srgbClr val="FF0000"/>
                </a:solidFill>
              </a:rPr>
              <a:t>«</a:t>
            </a:r>
            <a:r>
              <a:rPr lang="nb-NO" dirty="0" err="1">
                <a:solidFill>
                  <a:srgbClr val="FF0000"/>
                </a:solidFill>
              </a:rPr>
              <a:t>Lurespørsmål</a:t>
            </a:r>
            <a:r>
              <a:rPr lang="nb-NO" dirty="0">
                <a:solidFill>
                  <a:srgbClr val="FF0000"/>
                </a:solidFill>
              </a:rPr>
              <a:t>»: Hvor er Data Mesh her?</a:t>
            </a:r>
          </a:p>
        </p:txBody>
      </p:sp>
    </p:spTree>
    <p:extLst>
      <p:ext uri="{BB962C8B-B14F-4D97-AF65-F5344CB8AC3E}">
        <p14:creationId xmlns:p14="http://schemas.microsoft.com/office/powerpoint/2010/main" val="19572475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9FD12A0-7C72-4075-A0F0-83D08C6197AB}"/>
              </a:ext>
            </a:extLst>
          </p:cNvPr>
          <p:cNvSpPr>
            <a:spLocks noGrp="1"/>
          </p:cNvSpPr>
          <p:nvPr>
            <p:ph type="title"/>
          </p:nvPr>
        </p:nvSpPr>
        <p:spPr/>
        <p:txBody>
          <a:bodyPr/>
          <a:lstStyle/>
          <a:p>
            <a:r>
              <a:rPr lang="nb-NO" dirty="0"/>
              <a:t>IDS – </a:t>
            </a:r>
            <a:r>
              <a:rPr lang="nb-NO" dirty="0" err="1"/>
              <a:t>connector</a:t>
            </a:r>
            <a:r>
              <a:rPr lang="nb-NO" dirty="0"/>
              <a:t>-konsept</a:t>
            </a:r>
          </a:p>
        </p:txBody>
      </p:sp>
      <p:pic>
        <p:nvPicPr>
          <p:cNvPr id="5" name="Bilde 4">
            <a:extLst>
              <a:ext uri="{FF2B5EF4-FFF2-40B4-BE49-F238E27FC236}">
                <a16:creationId xmlns:a16="http://schemas.microsoft.com/office/drawing/2014/main" id="{86FEF57D-E92C-4ACD-9537-B0529E9E5BA4}"/>
              </a:ext>
            </a:extLst>
          </p:cNvPr>
          <p:cNvPicPr>
            <a:picLocks noChangeAspect="1"/>
          </p:cNvPicPr>
          <p:nvPr/>
        </p:nvPicPr>
        <p:blipFill>
          <a:blip r:embed="rId3"/>
          <a:stretch>
            <a:fillRect/>
          </a:stretch>
        </p:blipFill>
        <p:spPr>
          <a:xfrm>
            <a:off x="2364232" y="2495539"/>
            <a:ext cx="9228181" cy="5094094"/>
          </a:xfrm>
          <a:prstGeom prst="rect">
            <a:avLst/>
          </a:prstGeom>
        </p:spPr>
      </p:pic>
      <p:sp>
        <p:nvSpPr>
          <p:cNvPr id="12" name="TekstSylinder 11">
            <a:extLst>
              <a:ext uri="{FF2B5EF4-FFF2-40B4-BE49-F238E27FC236}">
                <a16:creationId xmlns:a16="http://schemas.microsoft.com/office/drawing/2014/main" id="{AA6C7638-8705-4354-B658-FD5B88125FCE}"/>
              </a:ext>
            </a:extLst>
          </p:cNvPr>
          <p:cNvSpPr txBox="1"/>
          <p:nvPr/>
        </p:nvSpPr>
        <p:spPr>
          <a:xfrm>
            <a:off x="8252750" y="5681074"/>
            <a:ext cx="3650326" cy="1323439"/>
          </a:xfrm>
          <a:prstGeom prst="rect">
            <a:avLst/>
          </a:prstGeom>
          <a:noFill/>
        </p:spPr>
        <p:txBody>
          <a:bodyPr wrap="square" rtlCol="0">
            <a:spAutoFit/>
          </a:bodyPr>
          <a:lstStyle/>
          <a:p>
            <a:r>
              <a:rPr lang="nb-NO" sz="1600" b="0" i="1" u="none" strike="noStrike" baseline="0" dirty="0">
                <a:latin typeface="DroidSans"/>
              </a:rPr>
              <a:t>PDP: Policy </a:t>
            </a:r>
            <a:r>
              <a:rPr lang="nb-NO" sz="1600" b="0" i="1" u="none" strike="noStrike" baseline="0" dirty="0" err="1">
                <a:latin typeface="DroidSans"/>
              </a:rPr>
              <a:t>Decision</a:t>
            </a:r>
            <a:r>
              <a:rPr lang="nb-NO" sz="1600" b="0" i="1" u="none" strike="noStrike" baseline="0" dirty="0">
                <a:latin typeface="DroidSans"/>
              </a:rPr>
              <a:t> Point</a:t>
            </a:r>
          </a:p>
          <a:p>
            <a:endParaRPr lang="nb-NO" sz="1600" i="1" dirty="0">
              <a:latin typeface="DroidSans"/>
            </a:endParaRPr>
          </a:p>
          <a:p>
            <a:endParaRPr lang="nb-NO" sz="1600" i="1" dirty="0">
              <a:latin typeface="DroidSans"/>
            </a:endParaRPr>
          </a:p>
          <a:p>
            <a:endParaRPr lang="nb-NO" sz="1600" i="1" dirty="0">
              <a:latin typeface="DroidSans"/>
            </a:endParaRPr>
          </a:p>
          <a:p>
            <a:r>
              <a:rPr lang="nb-NO" sz="1600" i="1" dirty="0">
                <a:latin typeface="DroidSans"/>
              </a:rPr>
              <a:t>PMP: </a:t>
            </a:r>
            <a:r>
              <a:rPr lang="nb-NO" sz="1600" b="0" i="1" u="none" strike="noStrike" baseline="0" dirty="0">
                <a:latin typeface="DroidSans"/>
              </a:rPr>
              <a:t>Policy Management Point  </a:t>
            </a:r>
            <a:endParaRPr lang="nb-NO" sz="1600" i="1" dirty="0"/>
          </a:p>
        </p:txBody>
      </p:sp>
      <p:sp>
        <p:nvSpPr>
          <p:cNvPr id="7" name="TekstSylinder 6">
            <a:extLst>
              <a:ext uri="{FF2B5EF4-FFF2-40B4-BE49-F238E27FC236}">
                <a16:creationId xmlns:a16="http://schemas.microsoft.com/office/drawing/2014/main" id="{0DA7D324-78B1-4C77-B33F-6EEE08016675}"/>
              </a:ext>
            </a:extLst>
          </p:cNvPr>
          <p:cNvSpPr txBox="1"/>
          <p:nvPr/>
        </p:nvSpPr>
        <p:spPr>
          <a:xfrm>
            <a:off x="2523872" y="7911719"/>
            <a:ext cx="9379204" cy="440762"/>
          </a:xfrm>
          <a:prstGeom prst="rect">
            <a:avLst/>
          </a:prstGeom>
          <a:noFill/>
        </p:spPr>
        <p:txBody>
          <a:bodyPr wrap="square" rtlCol="0">
            <a:spAutoFit/>
          </a:bodyPr>
          <a:lstStyle/>
          <a:p>
            <a:r>
              <a:rPr lang="nb-NO" dirty="0">
                <a:solidFill>
                  <a:srgbClr val="FF0000"/>
                </a:solidFill>
              </a:rPr>
              <a:t>«</a:t>
            </a:r>
            <a:r>
              <a:rPr lang="nb-NO" dirty="0" err="1">
                <a:solidFill>
                  <a:srgbClr val="FF0000"/>
                </a:solidFill>
              </a:rPr>
              <a:t>Lurespørsmål</a:t>
            </a:r>
            <a:r>
              <a:rPr lang="nb-NO" dirty="0">
                <a:solidFill>
                  <a:srgbClr val="FF0000"/>
                </a:solidFill>
              </a:rPr>
              <a:t>»: Er dette det samme som eDelivery/4-corner-model?</a:t>
            </a:r>
          </a:p>
        </p:txBody>
      </p:sp>
    </p:spTree>
    <p:extLst>
      <p:ext uri="{BB962C8B-B14F-4D97-AF65-F5344CB8AC3E}">
        <p14:creationId xmlns:p14="http://schemas.microsoft.com/office/powerpoint/2010/main" val="1482796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0894D7-45E8-4839-9C87-33DE0C9678B0}"/>
              </a:ext>
            </a:extLst>
          </p:cNvPr>
          <p:cNvSpPr>
            <a:spLocks noGrp="1"/>
          </p:cNvSpPr>
          <p:nvPr>
            <p:ph type="title"/>
          </p:nvPr>
        </p:nvSpPr>
        <p:spPr/>
        <p:txBody>
          <a:bodyPr/>
          <a:lstStyle/>
          <a:p>
            <a:r>
              <a:rPr lang="nb-NO"/>
              <a:t>1 Soft </a:t>
            </a:r>
            <a:r>
              <a:rPr lang="nb-NO" err="1"/>
              <a:t>infrastructure</a:t>
            </a:r>
            <a:r>
              <a:rPr lang="nb-NO"/>
              <a:t> / N Data Spaces</a:t>
            </a:r>
          </a:p>
        </p:txBody>
      </p:sp>
      <p:pic>
        <p:nvPicPr>
          <p:cNvPr id="4" name="Bilde 3">
            <a:extLst>
              <a:ext uri="{FF2B5EF4-FFF2-40B4-BE49-F238E27FC236}">
                <a16:creationId xmlns:a16="http://schemas.microsoft.com/office/drawing/2014/main" id="{E24E1755-96B1-4C61-A3FA-B4E84CE8452F}"/>
              </a:ext>
            </a:extLst>
          </p:cNvPr>
          <p:cNvPicPr>
            <a:picLocks noChangeAspect="1"/>
          </p:cNvPicPr>
          <p:nvPr/>
        </p:nvPicPr>
        <p:blipFill>
          <a:blip r:embed="rId2"/>
          <a:stretch>
            <a:fillRect/>
          </a:stretch>
        </p:blipFill>
        <p:spPr>
          <a:xfrm>
            <a:off x="2364232" y="2330840"/>
            <a:ext cx="11182242" cy="6254659"/>
          </a:xfrm>
          <a:prstGeom prst="rect">
            <a:avLst/>
          </a:prstGeom>
        </p:spPr>
      </p:pic>
    </p:spTree>
    <p:extLst>
      <p:ext uri="{BB962C8B-B14F-4D97-AF65-F5344CB8AC3E}">
        <p14:creationId xmlns:p14="http://schemas.microsoft.com/office/powerpoint/2010/main" val="1374534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6A7A35-C256-41D8-BC1A-F453EDD20D58}"/>
              </a:ext>
            </a:extLst>
          </p:cNvPr>
          <p:cNvSpPr>
            <a:spLocks noGrp="1"/>
          </p:cNvSpPr>
          <p:nvPr>
            <p:ph type="title"/>
          </p:nvPr>
        </p:nvSpPr>
        <p:spPr/>
        <p:txBody>
          <a:bodyPr/>
          <a:lstStyle/>
          <a:p>
            <a:r>
              <a:rPr lang="nb-NO"/>
              <a:t>IDS Reference Architecture</a:t>
            </a:r>
          </a:p>
        </p:txBody>
      </p:sp>
      <p:pic>
        <p:nvPicPr>
          <p:cNvPr id="5" name="Bilde 4">
            <a:extLst>
              <a:ext uri="{FF2B5EF4-FFF2-40B4-BE49-F238E27FC236}">
                <a16:creationId xmlns:a16="http://schemas.microsoft.com/office/drawing/2014/main" id="{7DEA4912-4256-461C-8D37-8635274607E7}"/>
              </a:ext>
            </a:extLst>
          </p:cNvPr>
          <p:cNvPicPr>
            <a:picLocks noChangeAspect="1"/>
          </p:cNvPicPr>
          <p:nvPr/>
        </p:nvPicPr>
        <p:blipFill>
          <a:blip r:embed="rId3"/>
          <a:stretch>
            <a:fillRect/>
          </a:stretch>
        </p:blipFill>
        <p:spPr>
          <a:xfrm>
            <a:off x="13003156" y="358597"/>
            <a:ext cx="2454388" cy="801304"/>
          </a:xfrm>
          <a:prstGeom prst="rect">
            <a:avLst/>
          </a:prstGeom>
        </p:spPr>
      </p:pic>
      <p:pic>
        <p:nvPicPr>
          <p:cNvPr id="7" name="Bilde 6">
            <a:extLst>
              <a:ext uri="{FF2B5EF4-FFF2-40B4-BE49-F238E27FC236}">
                <a16:creationId xmlns:a16="http://schemas.microsoft.com/office/drawing/2014/main" id="{D2496CDC-396C-45D4-B5C2-F2A4AF71FFD6}"/>
              </a:ext>
            </a:extLst>
          </p:cNvPr>
          <p:cNvPicPr>
            <a:picLocks noChangeAspect="1"/>
          </p:cNvPicPr>
          <p:nvPr/>
        </p:nvPicPr>
        <p:blipFill>
          <a:blip r:embed="rId4"/>
          <a:stretch>
            <a:fillRect/>
          </a:stretch>
        </p:blipFill>
        <p:spPr>
          <a:xfrm>
            <a:off x="2307432" y="2230187"/>
            <a:ext cx="3848100" cy="2466975"/>
          </a:xfrm>
          <a:prstGeom prst="rect">
            <a:avLst/>
          </a:prstGeom>
        </p:spPr>
      </p:pic>
      <p:pic>
        <p:nvPicPr>
          <p:cNvPr id="9" name="Bilde 8">
            <a:extLst>
              <a:ext uri="{FF2B5EF4-FFF2-40B4-BE49-F238E27FC236}">
                <a16:creationId xmlns:a16="http://schemas.microsoft.com/office/drawing/2014/main" id="{E7EE96DE-580E-4239-A25A-F85ABDFD4143}"/>
              </a:ext>
            </a:extLst>
          </p:cNvPr>
          <p:cNvPicPr>
            <a:picLocks noChangeAspect="1"/>
          </p:cNvPicPr>
          <p:nvPr/>
        </p:nvPicPr>
        <p:blipFill>
          <a:blip r:embed="rId5"/>
          <a:stretch>
            <a:fillRect/>
          </a:stretch>
        </p:blipFill>
        <p:spPr>
          <a:xfrm>
            <a:off x="2364232" y="4049154"/>
            <a:ext cx="3105150" cy="419100"/>
          </a:xfrm>
          <a:prstGeom prst="rect">
            <a:avLst/>
          </a:prstGeom>
        </p:spPr>
      </p:pic>
      <p:pic>
        <p:nvPicPr>
          <p:cNvPr id="11" name="Bilde 10">
            <a:extLst>
              <a:ext uri="{FF2B5EF4-FFF2-40B4-BE49-F238E27FC236}">
                <a16:creationId xmlns:a16="http://schemas.microsoft.com/office/drawing/2014/main" id="{EFCB14C2-E7C2-4FA8-BD50-A9872FE03A32}"/>
              </a:ext>
            </a:extLst>
          </p:cNvPr>
          <p:cNvPicPr>
            <a:picLocks noChangeAspect="1"/>
          </p:cNvPicPr>
          <p:nvPr/>
        </p:nvPicPr>
        <p:blipFill>
          <a:blip r:embed="rId6"/>
          <a:stretch>
            <a:fillRect/>
          </a:stretch>
        </p:blipFill>
        <p:spPr>
          <a:xfrm>
            <a:off x="9900761" y="2278841"/>
            <a:ext cx="3848100" cy="5063631"/>
          </a:xfrm>
          <a:prstGeom prst="rect">
            <a:avLst/>
          </a:prstGeom>
        </p:spPr>
      </p:pic>
      <p:pic>
        <p:nvPicPr>
          <p:cNvPr id="13" name="Bilde 12">
            <a:extLst>
              <a:ext uri="{FF2B5EF4-FFF2-40B4-BE49-F238E27FC236}">
                <a16:creationId xmlns:a16="http://schemas.microsoft.com/office/drawing/2014/main" id="{85D51DCC-CA8B-4307-AE3D-C3088B98248F}"/>
              </a:ext>
            </a:extLst>
          </p:cNvPr>
          <p:cNvPicPr>
            <a:picLocks noChangeAspect="1"/>
          </p:cNvPicPr>
          <p:nvPr/>
        </p:nvPicPr>
        <p:blipFill>
          <a:blip r:embed="rId7"/>
          <a:stretch>
            <a:fillRect/>
          </a:stretch>
        </p:blipFill>
        <p:spPr>
          <a:xfrm>
            <a:off x="10098881" y="7220873"/>
            <a:ext cx="4131469" cy="1783417"/>
          </a:xfrm>
          <a:prstGeom prst="rect">
            <a:avLst/>
          </a:prstGeom>
        </p:spPr>
      </p:pic>
      <p:pic>
        <p:nvPicPr>
          <p:cNvPr id="17" name="Bilde 16">
            <a:extLst>
              <a:ext uri="{FF2B5EF4-FFF2-40B4-BE49-F238E27FC236}">
                <a16:creationId xmlns:a16="http://schemas.microsoft.com/office/drawing/2014/main" id="{6B353619-9AF4-4B80-812C-8D546535A58D}"/>
              </a:ext>
            </a:extLst>
          </p:cNvPr>
          <p:cNvPicPr>
            <a:picLocks noChangeAspect="1"/>
          </p:cNvPicPr>
          <p:nvPr/>
        </p:nvPicPr>
        <p:blipFill>
          <a:blip r:embed="rId8"/>
          <a:stretch>
            <a:fillRect/>
          </a:stretch>
        </p:blipFill>
        <p:spPr>
          <a:xfrm>
            <a:off x="2234792" y="4982451"/>
            <a:ext cx="6469180" cy="3862723"/>
          </a:xfrm>
          <a:prstGeom prst="rect">
            <a:avLst/>
          </a:prstGeom>
        </p:spPr>
      </p:pic>
    </p:spTree>
    <p:extLst>
      <p:ext uri="{BB962C8B-B14F-4D97-AF65-F5344CB8AC3E}">
        <p14:creationId xmlns:p14="http://schemas.microsoft.com/office/powerpoint/2010/main" val="958783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28B22FB-116B-42BF-894F-3A6B4435032D}"/>
              </a:ext>
            </a:extLst>
          </p:cNvPr>
          <p:cNvSpPr>
            <a:spLocks noGrp="1"/>
          </p:cNvSpPr>
          <p:nvPr>
            <p:ph type="ctrTitle"/>
          </p:nvPr>
        </p:nvSpPr>
        <p:spPr/>
        <p:txBody>
          <a:bodyPr/>
          <a:lstStyle/>
          <a:p>
            <a:r>
              <a:rPr lang="nb-NO" dirty="0"/>
              <a:t>Konklusjon/diskusjon</a:t>
            </a:r>
          </a:p>
        </p:txBody>
      </p:sp>
    </p:spTree>
    <p:extLst>
      <p:ext uri="{BB962C8B-B14F-4D97-AF65-F5344CB8AC3E}">
        <p14:creationId xmlns:p14="http://schemas.microsoft.com/office/powerpoint/2010/main" val="2632629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4E44B188-1613-4B97-B5AE-416E46CBDA4A}"/>
              </a:ext>
            </a:extLst>
          </p:cNvPr>
          <p:cNvSpPr>
            <a:spLocks noGrp="1"/>
          </p:cNvSpPr>
          <p:nvPr>
            <p:ph type="title"/>
          </p:nvPr>
        </p:nvSpPr>
        <p:spPr>
          <a:xfrm>
            <a:off x="2364232" y="1480956"/>
            <a:ext cx="12967208" cy="692497"/>
          </a:xfrm>
        </p:spPr>
        <p:txBody>
          <a:bodyPr/>
          <a:lstStyle/>
          <a:p>
            <a:r>
              <a:rPr lang="nb-NO" dirty="0"/>
              <a:t>Data Mesh og EU Data </a:t>
            </a:r>
            <a:r>
              <a:rPr lang="nb-NO"/>
              <a:t>Spaces – same </a:t>
            </a:r>
            <a:r>
              <a:rPr lang="nb-NO" dirty="0" err="1"/>
              <a:t>same</a:t>
            </a:r>
            <a:r>
              <a:rPr lang="nb-NO" dirty="0"/>
              <a:t>?</a:t>
            </a:r>
          </a:p>
        </p:txBody>
      </p:sp>
      <p:sp>
        <p:nvSpPr>
          <p:cNvPr id="8" name="TekstSylinder 7">
            <a:extLst>
              <a:ext uri="{FF2B5EF4-FFF2-40B4-BE49-F238E27FC236}">
                <a16:creationId xmlns:a16="http://schemas.microsoft.com/office/drawing/2014/main" id="{056B480B-A267-4A13-B6CC-6847200A4060}"/>
              </a:ext>
            </a:extLst>
          </p:cNvPr>
          <p:cNvSpPr txBox="1"/>
          <p:nvPr/>
        </p:nvSpPr>
        <p:spPr>
          <a:xfrm>
            <a:off x="2364232" y="2643721"/>
            <a:ext cx="10578353" cy="5955476"/>
          </a:xfrm>
          <a:prstGeom prst="rect">
            <a:avLst/>
          </a:prstGeom>
          <a:noFill/>
        </p:spPr>
        <p:txBody>
          <a:bodyPr wrap="square" rtlCol="0">
            <a:spAutoFit/>
          </a:bodyPr>
          <a:lstStyle/>
          <a:p>
            <a:pPr marL="540000" indent="-540000" defTabSz="1219085">
              <a:spcBef>
                <a:spcPts val="2500"/>
              </a:spcBef>
              <a:buClr>
                <a:schemeClr val="accent3"/>
              </a:buClr>
              <a:buFont typeface="Arial" panose="020B0604020202020204" pitchFamily="34" charset="0"/>
              <a:buChar char="•"/>
            </a:pPr>
            <a:r>
              <a:rPr lang="nb-NO" sz="3200" dirty="0">
                <a:solidFill>
                  <a:schemeClr val="tx2"/>
                </a:solidFill>
              </a:rPr>
              <a:t>Distribuert/føderert arkitektur</a:t>
            </a:r>
          </a:p>
          <a:p>
            <a:pPr marL="540000" indent="-540000" defTabSz="1219085">
              <a:spcBef>
                <a:spcPts val="2500"/>
              </a:spcBef>
              <a:buClr>
                <a:schemeClr val="accent3"/>
              </a:buClr>
              <a:buFont typeface="Arial" panose="020B0604020202020204" pitchFamily="34" charset="0"/>
              <a:buChar char="•"/>
            </a:pPr>
            <a:r>
              <a:rPr lang="en-US" sz="3200" dirty="0" err="1">
                <a:solidFill>
                  <a:schemeClr val="tx2"/>
                </a:solidFill>
              </a:rPr>
              <a:t>Domener</a:t>
            </a:r>
            <a:r>
              <a:rPr lang="en-US" sz="3200" dirty="0">
                <a:solidFill>
                  <a:schemeClr val="tx2"/>
                </a:solidFill>
              </a:rPr>
              <a:t>/</a:t>
            </a:r>
            <a:r>
              <a:rPr lang="en-US" sz="3200" dirty="0" err="1">
                <a:solidFill>
                  <a:schemeClr val="tx2"/>
                </a:solidFill>
              </a:rPr>
              <a:t>økosystemer</a:t>
            </a:r>
            <a:endParaRPr lang="en-US" sz="3200" dirty="0">
              <a:solidFill>
                <a:schemeClr val="tx2"/>
              </a:solidFill>
            </a:endParaRPr>
          </a:p>
          <a:p>
            <a:pPr marL="540000" indent="-540000" defTabSz="1219085">
              <a:spcBef>
                <a:spcPts val="2500"/>
              </a:spcBef>
              <a:buClr>
                <a:schemeClr val="accent3"/>
              </a:buClr>
              <a:buFont typeface="Arial" panose="020B0604020202020204" pitchFamily="34" charset="0"/>
              <a:buChar char="•"/>
            </a:pPr>
            <a:r>
              <a:rPr lang="nb-NO" sz="3200" dirty="0">
                <a:solidFill>
                  <a:schemeClr val="tx2"/>
                </a:solidFill>
              </a:rPr>
              <a:t>Felles infrastruktur, </a:t>
            </a:r>
            <a:r>
              <a:rPr lang="nb-NO" sz="3200" dirty="0" err="1">
                <a:solidFill>
                  <a:schemeClr val="tx2"/>
                </a:solidFill>
              </a:rPr>
              <a:t>domain</a:t>
            </a:r>
            <a:r>
              <a:rPr lang="nb-NO" sz="3200" dirty="0">
                <a:solidFill>
                  <a:schemeClr val="tx2"/>
                </a:solidFill>
              </a:rPr>
              <a:t> </a:t>
            </a:r>
            <a:r>
              <a:rPr lang="nb-NO" sz="3200" dirty="0" err="1">
                <a:solidFill>
                  <a:schemeClr val="tx2"/>
                </a:solidFill>
              </a:rPr>
              <a:t>agnostic</a:t>
            </a:r>
            <a:endParaRPr lang="nb-NO" sz="3200" dirty="0">
              <a:solidFill>
                <a:schemeClr val="tx2"/>
              </a:solidFill>
            </a:endParaRPr>
          </a:p>
          <a:p>
            <a:pPr marL="540000" indent="-540000" defTabSz="1219085">
              <a:spcBef>
                <a:spcPts val="2500"/>
              </a:spcBef>
              <a:buClr>
                <a:schemeClr val="accent3"/>
              </a:buClr>
              <a:buFont typeface="Arial" panose="020B0604020202020204" pitchFamily="34" charset="0"/>
              <a:buChar char="•"/>
            </a:pPr>
            <a:r>
              <a:rPr lang="en-US" sz="3200" dirty="0">
                <a:solidFill>
                  <a:schemeClr val="tx2"/>
                </a:solidFill>
              </a:rPr>
              <a:t>DDD Bounded Context - Context Mapping + D</a:t>
            </a:r>
            <a:r>
              <a:rPr lang="nb-NO" sz="3200" dirty="0">
                <a:solidFill>
                  <a:schemeClr val="tx2"/>
                </a:solidFill>
              </a:rPr>
              <a:t>DD </a:t>
            </a:r>
            <a:r>
              <a:rPr lang="nb-NO" sz="3200" dirty="0" err="1">
                <a:solidFill>
                  <a:schemeClr val="tx2"/>
                </a:solidFill>
              </a:rPr>
              <a:t>Shared</a:t>
            </a:r>
            <a:r>
              <a:rPr lang="nb-NO" sz="3200" dirty="0">
                <a:solidFill>
                  <a:schemeClr val="tx2"/>
                </a:solidFill>
              </a:rPr>
              <a:t> </a:t>
            </a:r>
            <a:r>
              <a:rPr lang="nb-NO" sz="3200" dirty="0" err="1">
                <a:solidFill>
                  <a:schemeClr val="tx2"/>
                </a:solidFill>
              </a:rPr>
              <a:t>kernel</a:t>
            </a:r>
            <a:r>
              <a:rPr lang="nb-NO" sz="3200" dirty="0">
                <a:solidFill>
                  <a:schemeClr val="tx2"/>
                </a:solidFill>
              </a:rPr>
              <a:t> (EU </a:t>
            </a:r>
            <a:r>
              <a:rPr lang="nb-NO" sz="3200" dirty="0" err="1">
                <a:solidFill>
                  <a:schemeClr val="tx2"/>
                </a:solidFill>
              </a:rPr>
              <a:t>Core</a:t>
            </a:r>
            <a:r>
              <a:rPr lang="nb-NO" sz="3200" dirty="0">
                <a:solidFill>
                  <a:schemeClr val="tx2"/>
                </a:solidFill>
              </a:rPr>
              <a:t> </a:t>
            </a:r>
            <a:r>
              <a:rPr lang="nb-NO" sz="3200" dirty="0" err="1">
                <a:solidFill>
                  <a:schemeClr val="tx2"/>
                </a:solidFill>
              </a:rPr>
              <a:t>Vocabularies</a:t>
            </a:r>
            <a:r>
              <a:rPr lang="nb-NO" sz="3200" dirty="0">
                <a:solidFill>
                  <a:schemeClr val="tx2"/>
                </a:solidFill>
              </a:rPr>
              <a:t>)</a:t>
            </a:r>
          </a:p>
          <a:p>
            <a:pPr marL="540000" indent="-540000" defTabSz="1219085">
              <a:spcBef>
                <a:spcPts val="2500"/>
              </a:spcBef>
              <a:buClr>
                <a:schemeClr val="accent3"/>
              </a:buClr>
              <a:buFont typeface="Arial" panose="020B0604020202020204" pitchFamily="34" charset="0"/>
              <a:buChar char="•"/>
            </a:pPr>
            <a:r>
              <a:rPr lang="en-US" sz="3200" dirty="0" err="1">
                <a:solidFill>
                  <a:schemeClr val="tx2"/>
                </a:solidFill>
              </a:rPr>
              <a:t>Unike</a:t>
            </a:r>
            <a:r>
              <a:rPr lang="en-US" sz="3200" dirty="0">
                <a:solidFill>
                  <a:schemeClr val="tx2"/>
                </a:solidFill>
              </a:rPr>
              <a:t> ID-er</a:t>
            </a:r>
          </a:p>
          <a:p>
            <a:pPr marL="540000" indent="-540000" defTabSz="1219085">
              <a:spcBef>
                <a:spcPts val="2500"/>
              </a:spcBef>
              <a:buClr>
                <a:schemeClr val="accent3"/>
              </a:buClr>
              <a:buFont typeface="Arial" panose="020B0604020202020204" pitchFamily="34" charset="0"/>
              <a:buChar char="•"/>
            </a:pPr>
            <a:r>
              <a:rPr lang="nb-NO" sz="3200" dirty="0">
                <a:solidFill>
                  <a:schemeClr val="tx2"/>
                </a:solidFill>
              </a:rPr>
              <a:t>Standardiserts API-er</a:t>
            </a:r>
          </a:p>
          <a:p>
            <a:pPr marL="540000" indent="-540000" defTabSz="1219085">
              <a:spcBef>
                <a:spcPts val="2500"/>
              </a:spcBef>
              <a:buClr>
                <a:schemeClr val="accent3"/>
              </a:buClr>
              <a:buFont typeface="Arial" panose="020B0604020202020204" pitchFamily="34" charset="0"/>
              <a:buChar char="•"/>
            </a:pPr>
            <a:r>
              <a:rPr lang="nb-NO" sz="3200" dirty="0">
                <a:solidFill>
                  <a:schemeClr val="accent3"/>
                </a:solidFill>
              </a:rPr>
              <a:t>Lenkede data?</a:t>
            </a:r>
          </a:p>
        </p:txBody>
      </p:sp>
    </p:spTree>
    <p:extLst>
      <p:ext uri="{BB962C8B-B14F-4D97-AF65-F5344CB8AC3E}">
        <p14:creationId xmlns:p14="http://schemas.microsoft.com/office/powerpoint/2010/main" val="2567744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4E44B188-1613-4B97-B5AE-416E46CBDA4A}"/>
              </a:ext>
            </a:extLst>
          </p:cNvPr>
          <p:cNvSpPr>
            <a:spLocks noGrp="1"/>
          </p:cNvSpPr>
          <p:nvPr>
            <p:ph type="title"/>
          </p:nvPr>
        </p:nvSpPr>
        <p:spPr/>
        <p:txBody>
          <a:bodyPr/>
          <a:lstStyle/>
          <a:p>
            <a:r>
              <a:rPr lang="nb-NO" dirty="0"/>
              <a:t>Går vi for en desentralisert/føderert modell?</a:t>
            </a:r>
          </a:p>
        </p:txBody>
      </p:sp>
      <p:pic>
        <p:nvPicPr>
          <p:cNvPr id="2050" name="Picture 2" descr="Ja Gjennomgang - Gratis vektorgrafikk på Pixabay">
            <a:extLst>
              <a:ext uri="{FF2B5EF4-FFF2-40B4-BE49-F238E27FC236}">
                <a16:creationId xmlns:a16="http://schemas.microsoft.com/office/drawing/2014/main" id="{17E91ACB-0DCE-4CC9-A9E0-5F5778BB7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6848" y="3247073"/>
            <a:ext cx="3602672" cy="272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3227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4E44B188-1613-4B97-B5AE-416E46CBDA4A}"/>
              </a:ext>
            </a:extLst>
          </p:cNvPr>
          <p:cNvSpPr>
            <a:spLocks noGrp="1"/>
          </p:cNvSpPr>
          <p:nvPr>
            <p:ph type="title"/>
          </p:nvPr>
        </p:nvSpPr>
        <p:spPr/>
        <p:txBody>
          <a:bodyPr/>
          <a:lstStyle/>
          <a:p>
            <a:r>
              <a:rPr lang="nb-NO" dirty="0"/>
              <a:t>Vil vi ha felles målbilder og veikart?</a:t>
            </a:r>
          </a:p>
        </p:txBody>
      </p:sp>
      <p:pic>
        <p:nvPicPr>
          <p:cNvPr id="2050" name="Picture 2" descr="Ja Gjennomgang - Gratis vektorgrafikk på Pixabay">
            <a:extLst>
              <a:ext uri="{FF2B5EF4-FFF2-40B4-BE49-F238E27FC236}">
                <a16:creationId xmlns:a16="http://schemas.microsoft.com/office/drawing/2014/main" id="{17E91ACB-0DCE-4CC9-A9E0-5F5778BB7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6848" y="3247073"/>
            <a:ext cx="3602672" cy="272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8293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4E44B188-1613-4B97-B5AE-416E46CBDA4A}"/>
              </a:ext>
            </a:extLst>
          </p:cNvPr>
          <p:cNvSpPr>
            <a:spLocks noGrp="1"/>
          </p:cNvSpPr>
          <p:nvPr>
            <p:ph type="title"/>
          </p:nvPr>
        </p:nvSpPr>
        <p:spPr/>
        <p:txBody>
          <a:bodyPr/>
          <a:lstStyle/>
          <a:p>
            <a:r>
              <a:rPr lang="nb-NO" dirty="0"/>
              <a:t>Er </a:t>
            </a:r>
            <a:r>
              <a:rPr lang="nb-NO" u="sng" dirty="0"/>
              <a:t>tiden</a:t>
            </a:r>
            <a:r>
              <a:rPr lang="nb-NO" dirty="0"/>
              <a:t> moden for å gå i takt med EU?</a:t>
            </a:r>
          </a:p>
        </p:txBody>
      </p:sp>
      <p:pic>
        <p:nvPicPr>
          <p:cNvPr id="2050" name="Picture 2" descr="Ja Gjennomgang - Gratis vektorgrafikk på Pixabay">
            <a:extLst>
              <a:ext uri="{FF2B5EF4-FFF2-40B4-BE49-F238E27FC236}">
                <a16:creationId xmlns:a16="http://schemas.microsoft.com/office/drawing/2014/main" id="{17E91ACB-0DCE-4CC9-A9E0-5F5778BB7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6848" y="3247073"/>
            <a:ext cx="3602672" cy="272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9895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28B22FB-116B-42BF-894F-3A6B4435032D}"/>
              </a:ext>
            </a:extLst>
          </p:cNvPr>
          <p:cNvSpPr>
            <a:spLocks noGrp="1"/>
          </p:cNvSpPr>
          <p:nvPr>
            <p:ph type="ctrTitle"/>
          </p:nvPr>
        </p:nvSpPr>
        <p:spPr/>
        <p:txBody>
          <a:bodyPr>
            <a:normAutofit fontScale="90000"/>
          </a:bodyPr>
          <a:lstStyle/>
          <a:p>
            <a:r>
              <a:rPr lang="nb-NO" dirty="0"/>
              <a:t>Innledende refleksjoner om </a:t>
            </a:r>
            <a:r>
              <a:rPr lang="nb-NO" dirty="0" err="1"/>
              <a:t>ppt</a:t>
            </a:r>
            <a:r>
              <a:rPr lang="nb-NO" dirty="0"/>
              <a:t> fra forrige møte (fra Erik, som ikke var der)</a:t>
            </a:r>
          </a:p>
        </p:txBody>
      </p:sp>
    </p:spTree>
    <p:extLst>
      <p:ext uri="{BB962C8B-B14F-4D97-AF65-F5344CB8AC3E}">
        <p14:creationId xmlns:p14="http://schemas.microsoft.com/office/powerpoint/2010/main" val="37536582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4E44B188-1613-4B97-B5AE-416E46CBDA4A}"/>
              </a:ext>
            </a:extLst>
          </p:cNvPr>
          <p:cNvSpPr>
            <a:spLocks noGrp="1"/>
          </p:cNvSpPr>
          <p:nvPr>
            <p:ph type="title"/>
          </p:nvPr>
        </p:nvSpPr>
        <p:spPr/>
        <p:txBody>
          <a:bodyPr/>
          <a:lstStyle/>
          <a:p>
            <a:r>
              <a:rPr lang="nb-NO" dirty="0"/>
              <a:t>Er </a:t>
            </a:r>
            <a:r>
              <a:rPr lang="nb-NO" u="sng" dirty="0"/>
              <a:t>vi</a:t>
            </a:r>
            <a:r>
              <a:rPr lang="nb-NO" dirty="0"/>
              <a:t> modne for å gå i takt med EU?</a:t>
            </a:r>
          </a:p>
        </p:txBody>
      </p:sp>
      <p:sp>
        <p:nvSpPr>
          <p:cNvPr id="2" name="Rektangel 1">
            <a:extLst>
              <a:ext uri="{FF2B5EF4-FFF2-40B4-BE49-F238E27FC236}">
                <a16:creationId xmlns:a16="http://schemas.microsoft.com/office/drawing/2014/main" id="{10C3CD9C-A7E2-4DED-A5C3-701ED2D689C3}"/>
              </a:ext>
            </a:extLst>
          </p:cNvPr>
          <p:cNvSpPr/>
          <p:nvPr/>
        </p:nvSpPr>
        <p:spPr>
          <a:xfrm flipH="1">
            <a:off x="2364232" y="3653135"/>
            <a:ext cx="1551470" cy="3154710"/>
          </a:xfrm>
          <a:prstGeom prst="rect">
            <a:avLst/>
          </a:prstGeom>
          <a:noFill/>
        </p:spPr>
        <p:txBody>
          <a:bodyPr wrap="square" lIns="91440" tIns="45720" rIns="91440" bIns="45720">
            <a:spAutoFit/>
          </a:bodyPr>
          <a:lstStyle/>
          <a:p>
            <a:pPr algn="ctr"/>
            <a:endParaRPr lang="nb-NO" sz="199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6" name="TekstSylinder 5">
            <a:extLst>
              <a:ext uri="{FF2B5EF4-FFF2-40B4-BE49-F238E27FC236}">
                <a16:creationId xmlns:a16="http://schemas.microsoft.com/office/drawing/2014/main" id="{E930A6B4-4A88-4700-BC07-E4DB1AB17942}"/>
              </a:ext>
            </a:extLst>
          </p:cNvPr>
          <p:cNvSpPr txBox="1"/>
          <p:nvPr/>
        </p:nvSpPr>
        <p:spPr>
          <a:xfrm>
            <a:off x="2658846" y="3025170"/>
            <a:ext cx="1551470" cy="2646878"/>
          </a:xfrm>
          <a:prstGeom prst="rect">
            <a:avLst/>
          </a:prstGeom>
          <a:solidFill>
            <a:schemeClr val="bg1"/>
          </a:solidFill>
        </p:spPr>
        <p:txBody>
          <a:bodyPr wrap="square">
            <a:spAutoFit/>
          </a:bodyPr>
          <a:lstStyle/>
          <a:p>
            <a:pPr algn="ctr"/>
            <a:r>
              <a:rPr lang="nb-NO" sz="16600" b="1" cap="none" spc="0" dirty="0">
                <a:ln w="12700">
                  <a:solidFill>
                    <a:schemeClr val="accent5"/>
                  </a:solidFill>
                  <a:prstDash val="solid"/>
                </a:ln>
                <a:pattFill prst="pct40">
                  <a:fgClr>
                    <a:srgbClr val="FF0000"/>
                  </a:fgClr>
                  <a:bgClr>
                    <a:schemeClr val="bg1"/>
                  </a:bgClr>
                </a:pattFill>
                <a:effectLst/>
              </a:rPr>
              <a:t>T</a:t>
            </a:r>
          </a:p>
        </p:txBody>
      </p:sp>
      <p:pic>
        <p:nvPicPr>
          <p:cNvPr id="2050" name="Picture 2" descr="Ja Gjennomgang - Gratis vektorgrafikk på Pixabay">
            <a:extLst>
              <a:ext uri="{FF2B5EF4-FFF2-40B4-BE49-F238E27FC236}">
                <a16:creationId xmlns:a16="http://schemas.microsoft.com/office/drawing/2014/main" id="{17E91ACB-0DCE-4CC9-A9E0-5F5778BB7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6848" y="3247073"/>
            <a:ext cx="3602672" cy="272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313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4295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EB9728D-1437-4F72-839C-29083E3907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460" y="1172765"/>
            <a:ext cx="12447492" cy="4885135"/>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4A0B998C-55BB-44E1-87E5-2AF145459F44}"/>
              </a:ext>
            </a:extLst>
          </p:cNvPr>
          <p:cNvSpPr txBox="1"/>
          <p:nvPr/>
        </p:nvSpPr>
        <p:spPr>
          <a:xfrm>
            <a:off x="2085974" y="6396258"/>
            <a:ext cx="12773025" cy="2595198"/>
          </a:xfrm>
          <a:prstGeom prst="rect">
            <a:avLst/>
          </a:prstGeom>
          <a:noFill/>
        </p:spPr>
        <p:txBody>
          <a:bodyPr wrap="square" rtlCol="0">
            <a:spAutoFit/>
          </a:bodyPr>
          <a:lstStyle/>
          <a:p>
            <a:pPr marL="342900" indent="-342900">
              <a:buFont typeface="Wingdings" panose="05000000000000000000" pitchFamily="2" charset="2"/>
              <a:buChar char="Ø"/>
            </a:pPr>
            <a:r>
              <a:rPr lang="nb-NO" sz="2000" dirty="0">
                <a:solidFill>
                  <a:srgbClr val="FF0000"/>
                </a:solidFill>
              </a:rPr>
              <a:t>Lagring vs. arkitektur vs. styring vs. forvaltning?</a:t>
            </a:r>
          </a:p>
          <a:p>
            <a:pPr marL="342900" indent="-342900">
              <a:buFont typeface="Wingdings" panose="05000000000000000000" pitchFamily="2" charset="2"/>
              <a:buChar char="Ø"/>
            </a:pPr>
            <a:r>
              <a:rPr lang="nb-NO" sz="2000" dirty="0">
                <a:solidFill>
                  <a:srgbClr val="FF0000"/>
                </a:solidFill>
              </a:rPr>
              <a:t>Bør det skilles mellom operasjonelle data vs. analytiske data?</a:t>
            </a:r>
          </a:p>
          <a:p>
            <a:pPr marL="342900" indent="-342900">
              <a:buFont typeface="Wingdings" panose="05000000000000000000" pitchFamily="2" charset="2"/>
              <a:buChar char="Ø"/>
            </a:pPr>
            <a:r>
              <a:rPr lang="nb-NO" sz="2000" dirty="0">
                <a:solidFill>
                  <a:srgbClr val="FF0000"/>
                </a:solidFill>
              </a:rPr>
              <a:t>«Kopisett» er vel kun relevant ved «ren» formidling gjennom </a:t>
            </a:r>
            <a:r>
              <a:rPr lang="nb-NO" sz="2000" i="1" dirty="0" err="1">
                <a:solidFill>
                  <a:srgbClr val="FF0000"/>
                </a:solidFill>
              </a:rPr>
              <a:t>intermediaries</a:t>
            </a:r>
            <a:r>
              <a:rPr lang="nb-NO" sz="2000" dirty="0">
                <a:solidFill>
                  <a:srgbClr val="FF0000"/>
                </a:solidFill>
              </a:rPr>
              <a:t>, ellers kombineres vel data til nye datasett (konsument blir tilbyder)?</a:t>
            </a:r>
          </a:p>
          <a:p>
            <a:pPr marL="342900" indent="-342900">
              <a:buFont typeface="Wingdings" panose="05000000000000000000" pitchFamily="2" charset="2"/>
              <a:buChar char="Ø"/>
            </a:pPr>
            <a:r>
              <a:rPr lang="nb-NO" sz="2000" dirty="0">
                <a:solidFill>
                  <a:srgbClr val="FF0000"/>
                </a:solidFill>
              </a:rPr>
              <a:t>Hva er en virksomhet vs. domene eller sammenhengende tjenester?</a:t>
            </a:r>
          </a:p>
          <a:p>
            <a:pPr marL="342900" indent="-342900">
              <a:buFont typeface="Wingdings" panose="05000000000000000000" pitchFamily="2" charset="2"/>
              <a:buChar char="Ø"/>
            </a:pPr>
            <a:r>
              <a:rPr lang="nb-NO" sz="2000" b="1" dirty="0">
                <a:solidFill>
                  <a:srgbClr val="FF0000"/>
                </a:solidFill>
              </a:rPr>
              <a:t>Distribuert lagring er smart av flere grunner! Spesielt når det er MANGE involverte aktører!</a:t>
            </a:r>
          </a:p>
          <a:p>
            <a:pPr marL="342900" indent="-342900">
              <a:buFont typeface="Wingdings" panose="05000000000000000000" pitchFamily="2" charset="2"/>
              <a:buChar char="Ø"/>
            </a:pPr>
            <a:r>
              <a:rPr lang="nb-NO" sz="2000" dirty="0">
                <a:solidFill>
                  <a:srgbClr val="FF0000"/>
                </a:solidFill>
              </a:rPr>
              <a:t>Det finnes mange svar og «religioner», men finnes det noe vi kan samle oss om? EU?</a:t>
            </a:r>
          </a:p>
          <a:p>
            <a:endParaRPr lang="nb-NO" dirty="0">
              <a:solidFill>
                <a:srgbClr val="FF0000"/>
              </a:solidFill>
            </a:endParaRPr>
          </a:p>
        </p:txBody>
      </p:sp>
      <p:sp>
        <p:nvSpPr>
          <p:cNvPr id="8" name="TekstSylinder 7">
            <a:extLst>
              <a:ext uri="{FF2B5EF4-FFF2-40B4-BE49-F238E27FC236}">
                <a16:creationId xmlns:a16="http://schemas.microsoft.com/office/drawing/2014/main" id="{B2853BF8-B8C2-4B60-84E3-CE5B7A3BB217}"/>
              </a:ext>
            </a:extLst>
          </p:cNvPr>
          <p:cNvSpPr txBox="1"/>
          <p:nvPr/>
        </p:nvSpPr>
        <p:spPr>
          <a:xfrm>
            <a:off x="4719638" y="607961"/>
            <a:ext cx="3407568" cy="440762"/>
          </a:xfrm>
          <a:prstGeom prst="rect">
            <a:avLst/>
          </a:prstGeom>
          <a:noFill/>
        </p:spPr>
        <p:txBody>
          <a:bodyPr wrap="square">
            <a:spAutoFit/>
          </a:bodyPr>
          <a:lstStyle/>
          <a:p>
            <a:r>
              <a:rPr lang="nb-NO" dirty="0">
                <a:solidFill>
                  <a:srgbClr val="FF0000"/>
                </a:solidFill>
              </a:rPr>
              <a:t>Innledende refleksjoner </a:t>
            </a:r>
          </a:p>
        </p:txBody>
      </p:sp>
    </p:spTree>
    <p:extLst>
      <p:ext uri="{BB962C8B-B14F-4D97-AF65-F5344CB8AC3E}">
        <p14:creationId xmlns:p14="http://schemas.microsoft.com/office/powerpoint/2010/main" val="4245133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28B22FB-116B-42BF-894F-3A6B4435032D}"/>
              </a:ext>
            </a:extLst>
          </p:cNvPr>
          <p:cNvSpPr>
            <a:spLocks noGrp="1"/>
          </p:cNvSpPr>
          <p:nvPr>
            <p:ph type="ctrTitle"/>
          </p:nvPr>
        </p:nvSpPr>
        <p:spPr>
          <a:xfrm>
            <a:off x="6411817" y="4069081"/>
            <a:ext cx="6869292" cy="4038600"/>
          </a:xfrm>
        </p:spPr>
        <p:txBody>
          <a:bodyPr>
            <a:normAutofit fontScale="90000"/>
          </a:bodyPr>
          <a:lstStyle/>
          <a:p>
            <a:r>
              <a:rPr lang="nb-NO" dirty="0"/>
              <a:t>Bakgrunn – screening av arkitekturarbeid i EU++</a:t>
            </a:r>
            <a:br>
              <a:rPr lang="nb-NO" dirty="0"/>
            </a:br>
            <a:br>
              <a:rPr lang="nb-NO" dirty="0"/>
            </a:br>
            <a:r>
              <a:rPr lang="nb-NO" dirty="0"/>
              <a:t>Saker av strategisk betydning for </a:t>
            </a:r>
            <a:r>
              <a:rPr lang="nb-NO" dirty="0" err="1"/>
              <a:t>Digdirs</a:t>
            </a:r>
            <a:r>
              <a:rPr lang="nb-NO" dirty="0"/>
              <a:t> Felles økosystem?</a:t>
            </a:r>
          </a:p>
        </p:txBody>
      </p:sp>
    </p:spTree>
    <p:extLst>
      <p:ext uri="{BB962C8B-B14F-4D97-AF65-F5344CB8AC3E}">
        <p14:creationId xmlns:p14="http://schemas.microsoft.com/office/powerpoint/2010/main" val="3635215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D2CA-886D-4C5E-91D2-255327E5C72B}"/>
              </a:ext>
            </a:extLst>
          </p:cNvPr>
          <p:cNvSpPr>
            <a:spLocks noGrp="1"/>
          </p:cNvSpPr>
          <p:nvPr>
            <p:ph type="title"/>
          </p:nvPr>
        </p:nvSpPr>
        <p:spPr/>
        <p:txBody>
          <a:bodyPr/>
          <a:lstStyle/>
          <a:p>
            <a:br>
              <a:rPr lang="nb-NO" dirty="0"/>
            </a:br>
            <a:r>
              <a:rPr lang="nb-NO" dirty="0"/>
              <a:t>EUs motivasjon</a:t>
            </a:r>
          </a:p>
        </p:txBody>
      </p:sp>
      <p:pic>
        <p:nvPicPr>
          <p:cNvPr id="10" name="Bilde 9">
            <a:extLst>
              <a:ext uri="{FF2B5EF4-FFF2-40B4-BE49-F238E27FC236}">
                <a16:creationId xmlns:a16="http://schemas.microsoft.com/office/drawing/2014/main" id="{2C406B8F-05E5-4555-8CC9-56C3FAAF658F}"/>
              </a:ext>
            </a:extLst>
          </p:cNvPr>
          <p:cNvPicPr>
            <a:picLocks noChangeAspect="1"/>
          </p:cNvPicPr>
          <p:nvPr/>
        </p:nvPicPr>
        <p:blipFill>
          <a:blip r:embed="rId3"/>
          <a:stretch>
            <a:fillRect/>
          </a:stretch>
        </p:blipFill>
        <p:spPr>
          <a:xfrm>
            <a:off x="2364232" y="2490969"/>
            <a:ext cx="6505448" cy="3396595"/>
          </a:xfrm>
          <a:prstGeom prst="rect">
            <a:avLst/>
          </a:prstGeom>
        </p:spPr>
      </p:pic>
      <p:pic>
        <p:nvPicPr>
          <p:cNvPr id="19" name="Bilde 18">
            <a:extLst>
              <a:ext uri="{FF2B5EF4-FFF2-40B4-BE49-F238E27FC236}">
                <a16:creationId xmlns:a16="http://schemas.microsoft.com/office/drawing/2014/main" id="{0CC4AAC3-C86B-499E-BB16-EBBF3E3D8017}"/>
              </a:ext>
            </a:extLst>
          </p:cNvPr>
          <p:cNvPicPr>
            <a:picLocks noChangeAspect="1"/>
          </p:cNvPicPr>
          <p:nvPr/>
        </p:nvPicPr>
        <p:blipFill>
          <a:blip r:embed="rId4"/>
          <a:stretch>
            <a:fillRect/>
          </a:stretch>
        </p:blipFill>
        <p:spPr>
          <a:xfrm>
            <a:off x="9915398" y="2955778"/>
            <a:ext cx="5572125" cy="2466975"/>
          </a:xfrm>
          <a:prstGeom prst="rect">
            <a:avLst/>
          </a:prstGeom>
        </p:spPr>
      </p:pic>
      <p:sp>
        <p:nvSpPr>
          <p:cNvPr id="22" name="TekstSylinder 21">
            <a:extLst>
              <a:ext uri="{FF2B5EF4-FFF2-40B4-BE49-F238E27FC236}">
                <a16:creationId xmlns:a16="http://schemas.microsoft.com/office/drawing/2014/main" id="{3D46FD04-3D13-4C8E-830C-1329FA3B9597}"/>
              </a:ext>
            </a:extLst>
          </p:cNvPr>
          <p:cNvSpPr txBox="1"/>
          <p:nvPr/>
        </p:nvSpPr>
        <p:spPr>
          <a:xfrm>
            <a:off x="3431032" y="6509880"/>
            <a:ext cx="9812528" cy="2182905"/>
          </a:xfrm>
          <a:prstGeom prst="rect">
            <a:avLst/>
          </a:prstGeom>
          <a:noFill/>
          <a:ln>
            <a:solidFill>
              <a:schemeClr val="accent1">
                <a:shade val="50000"/>
              </a:schemeClr>
            </a:solidFill>
          </a:ln>
        </p:spPr>
        <p:txBody>
          <a:bodyPr wrap="square" rtlCol="0">
            <a:spAutoFit/>
          </a:bodyPr>
          <a:lstStyle/>
          <a:p>
            <a:r>
              <a:rPr lang="nb-NO" dirty="0"/>
              <a:t>Med andre ord:</a:t>
            </a:r>
          </a:p>
          <a:p>
            <a:pPr marL="457200" indent="-457200">
              <a:buAutoNum type="arabicPeriod"/>
            </a:pPr>
            <a:r>
              <a:rPr lang="nb-NO" dirty="0"/>
              <a:t>Europeisk konkurransekraft (mye penger)</a:t>
            </a:r>
          </a:p>
          <a:p>
            <a:pPr marL="457200" indent="-457200">
              <a:buAutoNum type="arabicPeriod"/>
            </a:pPr>
            <a:r>
              <a:rPr lang="nb-NO" dirty="0"/>
              <a:t>Europeiske verdier = tillit, personvern (ikke prisgitt USA, Kina)</a:t>
            </a:r>
          </a:p>
          <a:p>
            <a:pPr marL="457200" indent="-457200">
              <a:buFontTx/>
              <a:buAutoNum type="arabicPeriod"/>
            </a:pPr>
            <a:r>
              <a:rPr lang="nb-NO" dirty="0"/>
              <a:t>Demokratisering av internettet - felles økosystem for felles plattform  – ikke proprietære plattformer som reguleres av «</a:t>
            </a:r>
            <a:r>
              <a:rPr lang="nb-NO" dirty="0" err="1"/>
              <a:t>hyperscalers</a:t>
            </a:r>
            <a:r>
              <a:rPr lang="nb-NO" dirty="0"/>
              <a:t>»</a:t>
            </a:r>
          </a:p>
          <a:p>
            <a:pPr marL="457200" indent="-457200">
              <a:buFontTx/>
              <a:buAutoNum type="arabicPeriod"/>
            </a:pPr>
            <a:r>
              <a:rPr lang="nb-NO" dirty="0"/>
              <a:t>Norges motivasjon er stort sett samme som EUs!?</a:t>
            </a:r>
          </a:p>
        </p:txBody>
      </p:sp>
    </p:spTree>
    <p:extLst>
      <p:ext uri="{BB962C8B-B14F-4D97-AF65-F5344CB8AC3E}">
        <p14:creationId xmlns:p14="http://schemas.microsoft.com/office/powerpoint/2010/main" val="4227664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19C9B-6795-4FA8-BA90-C01A81D88896}"/>
              </a:ext>
            </a:extLst>
          </p:cNvPr>
          <p:cNvSpPr>
            <a:spLocks noGrp="1"/>
          </p:cNvSpPr>
          <p:nvPr>
            <p:ph type="title"/>
          </p:nvPr>
        </p:nvSpPr>
        <p:spPr/>
        <p:txBody>
          <a:bodyPr>
            <a:normAutofit fontScale="90000"/>
          </a:bodyPr>
          <a:lstStyle/>
          <a:p>
            <a:r>
              <a:rPr lang="nb-NO" dirty="0"/>
              <a:t>En oppgave: Prioriter 2-3 internasjonale initiativ</a:t>
            </a:r>
          </a:p>
        </p:txBody>
      </p:sp>
      <p:cxnSp>
        <p:nvCxnSpPr>
          <p:cNvPr id="4" name="Straight Arrow Connector 3">
            <a:extLst>
              <a:ext uri="{FF2B5EF4-FFF2-40B4-BE49-F238E27FC236}">
                <a16:creationId xmlns:a16="http://schemas.microsoft.com/office/drawing/2014/main" id="{5F317CEF-6DA9-4287-8569-C51B1D711054}"/>
              </a:ext>
            </a:extLst>
          </p:cNvPr>
          <p:cNvCxnSpPr>
            <a:cxnSpLocks/>
          </p:cNvCxnSpPr>
          <p:nvPr/>
        </p:nvCxnSpPr>
        <p:spPr>
          <a:xfrm flipV="1">
            <a:off x="13967993" y="3484530"/>
            <a:ext cx="951471" cy="2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146CEF4-1C8F-4B06-A1DC-B87699F7BD95}"/>
              </a:ext>
            </a:extLst>
          </p:cNvPr>
          <p:cNvCxnSpPr>
            <a:cxnSpLocks/>
          </p:cNvCxnSpPr>
          <p:nvPr/>
        </p:nvCxnSpPr>
        <p:spPr>
          <a:xfrm flipV="1">
            <a:off x="13967993" y="2607863"/>
            <a:ext cx="0" cy="876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0F6C711-50F2-47D2-BD95-CA649CDC322C}"/>
              </a:ext>
            </a:extLst>
          </p:cNvPr>
          <p:cNvSpPr txBox="1"/>
          <p:nvPr/>
        </p:nvSpPr>
        <p:spPr>
          <a:xfrm>
            <a:off x="14908139" y="3269746"/>
            <a:ext cx="1025611" cy="461665"/>
          </a:xfrm>
          <a:prstGeom prst="rect">
            <a:avLst/>
          </a:prstGeom>
          <a:noFill/>
        </p:spPr>
        <p:txBody>
          <a:bodyPr wrap="square" rtlCol="0">
            <a:spAutoFit/>
          </a:bodyPr>
          <a:lstStyle/>
          <a:p>
            <a:r>
              <a:rPr lang="nb-NO" sz="1200" dirty="0"/>
              <a:t>Grad av hast</a:t>
            </a:r>
          </a:p>
        </p:txBody>
      </p:sp>
      <p:sp>
        <p:nvSpPr>
          <p:cNvPr id="22" name="TextBox 21">
            <a:extLst>
              <a:ext uri="{FF2B5EF4-FFF2-40B4-BE49-F238E27FC236}">
                <a16:creationId xmlns:a16="http://schemas.microsoft.com/office/drawing/2014/main" id="{3A3CD34A-B757-4F0A-ADFF-CCB1B70C6621}"/>
              </a:ext>
            </a:extLst>
          </p:cNvPr>
          <p:cNvSpPr txBox="1"/>
          <p:nvPr/>
        </p:nvSpPr>
        <p:spPr>
          <a:xfrm>
            <a:off x="13590874" y="2207531"/>
            <a:ext cx="877329" cy="461665"/>
          </a:xfrm>
          <a:prstGeom prst="rect">
            <a:avLst/>
          </a:prstGeom>
          <a:noFill/>
        </p:spPr>
        <p:txBody>
          <a:bodyPr wrap="square" rtlCol="0">
            <a:spAutoFit/>
          </a:bodyPr>
          <a:lstStyle/>
          <a:p>
            <a:r>
              <a:rPr lang="nb-NO" sz="1200"/>
              <a:t>Strategisk betydning</a:t>
            </a:r>
          </a:p>
        </p:txBody>
      </p:sp>
      <p:sp>
        <p:nvSpPr>
          <p:cNvPr id="40" name="Oval 39">
            <a:extLst>
              <a:ext uri="{FF2B5EF4-FFF2-40B4-BE49-F238E27FC236}">
                <a16:creationId xmlns:a16="http://schemas.microsoft.com/office/drawing/2014/main" id="{B38A361D-C1B8-4A09-A420-305D453C1389}"/>
              </a:ext>
            </a:extLst>
          </p:cNvPr>
          <p:cNvSpPr/>
          <p:nvPr/>
        </p:nvSpPr>
        <p:spPr>
          <a:xfrm>
            <a:off x="14297237" y="2966642"/>
            <a:ext cx="92896" cy="86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1" name="TextBox 40">
            <a:extLst>
              <a:ext uri="{FF2B5EF4-FFF2-40B4-BE49-F238E27FC236}">
                <a16:creationId xmlns:a16="http://schemas.microsoft.com/office/drawing/2014/main" id="{73150469-2990-4504-9529-899285365302}"/>
              </a:ext>
            </a:extLst>
          </p:cNvPr>
          <p:cNvSpPr txBox="1"/>
          <p:nvPr/>
        </p:nvSpPr>
        <p:spPr>
          <a:xfrm>
            <a:off x="14368398" y="2808081"/>
            <a:ext cx="1079483" cy="461665"/>
          </a:xfrm>
          <a:prstGeom prst="rect">
            <a:avLst/>
          </a:prstGeom>
          <a:noFill/>
        </p:spPr>
        <p:txBody>
          <a:bodyPr wrap="square" rtlCol="0">
            <a:spAutoFit/>
          </a:bodyPr>
          <a:lstStyle/>
          <a:p>
            <a:r>
              <a:rPr lang="nb-NO" sz="1200">
                <a:solidFill>
                  <a:schemeClr val="accent6">
                    <a:lumMod val="50000"/>
                  </a:schemeClr>
                </a:solidFill>
              </a:rPr>
              <a:t>Påvirknings-mulighet</a:t>
            </a:r>
          </a:p>
        </p:txBody>
      </p:sp>
      <p:sp>
        <p:nvSpPr>
          <p:cNvPr id="42" name="Oval 41">
            <a:extLst>
              <a:ext uri="{FF2B5EF4-FFF2-40B4-BE49-F238E27FC236}">
                <a16:creationId xmlns:a16="http://schemas.microsoft.com/office/drawing/2014/main" id="{433A7337-78C4-4EA4-B7A2-9522D2846B92}"/>
              </a:ext>
            </a:extLst>
          </p:cNvPr>
          <p:cNvSpPr/>
          <p:nvPr/>
        </p:nvSpPr>
        <p:spPr>
          <a:xfrm>
            <a:off x="10441666" y="4657404"/>
            <a:ext cx="197086" cy="188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3" name="TextBox 42">
            <a:extLst>
              <a:ext uri="{FF2B5EF4-FFF2-40B4-BE49-F238E27FC236}">
                <a16:creationId xmlns:a16="http://schemas.microsoft.com/office/drawing/2014/main" id="{73C28216-955D-45C5-9087-B86DF1FF83F2}"/>
              </a:ext>
            </a:extLst>
          </p:cNvPr>
          <p:cNvSpPr txBox="1"/>
          <p:nvPr/>
        </p:nvSpPr>
        <p:spPr>
          <a:xfrm>
            <a:off x="10659524" y="4530311"/>
            <a:ext cx="1958131" cy="523220"/>
          </a:xfrm>
          <a:prstGeom prst="rect">
            <a:avLst/>
          </a:prstGeom>
          <a:noFill/>
        </p:spPr>
        <p:txBody>
          <a:bodyPr wrap="square" rtlCol="0">
            <a:spAutoFit/>
          </a:bodyPr>
          <a:lstStyle/>
          <a:p>
            <a:r>
              <a:rPr lang="nb-NO" sz="1400" dirty="0" err="1">
                <a:solidFill>
                  <a:srgbClr val="1C75DA"/>
                </a:solidFill>
              </a:rPr>
              <a:t>IoT</a:t>
            </a:r>
            <a:r>
              <a:rPr lang="nb-NO" sz="1400" dirty="0">
                <a:solidFill>
                  <a:srgbClr val="1C75DA"/>
                </a:solidFill>
              </a:rPr>
              <a:t> &amp; Digital tvilling (ISO)</a:t>
            </a:r>
          </a:p>
        </p:txBody>
      </p:sp>
      <p:sp>
        <p:nvSpPr>
          <p:cNvPr id="46" name="Oval 45">
            <a:extLst>
              <a:ext uri="{FF2B5EF4-FFF2-40B4-BE49-F238E27FC236}">
                <a16:creationId xmlns:a16="http://schemas.microsoft.com/office/drawing/2014/main" id="{784CE625-9E00-40DE-975A-49E2661807D9}"/>
              </a:ext>
            </a:extLst>
          </p:cNvPr>
          <p:cNvSpPr/>
          <p:nvPr/>
        </p:nvSpPr>
        <p:spPr>
          <a:xfrm>
            <a:off x="3343492" y="3872650"/>
            <a:ext cx="213608" cy="1764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7" name="TextBox 46">
            <a:extLst>
              <a:ext uri="{FF2B5EF4-FFF2-40B4-BE49-F238E27FC236}">
                <a16:creationId xmlns:a16="http://schemas.microsoft.com/office/drawing/2014/main" id="{0E1867EF-6C88-4D18-87DA-64ED46E79CF6}"/>
              </a:ext>
            </a:extLst>
          </p:cNvPr>
          <p:cNvSpPr txBox="1"/>
          <p:nvPr/>
        </p:nvSpPr>
        <p:spPr>
          <a:xfrm>
            <a:off x="3581291" y="3724522"/>
            <a:ext cx="1939385" cy="523220"/>
          </a:xfrm>
          <a:prstGeom prst="rect">
            <a:avLst/>
          </a:prstGeom>
          <a:noFill/>
        </p:spPr>
        <p:txBody>
          <a:bodyPr wrap="square" rtlCol="0">
            <a:spAutoFit/>
          </a:bodyPr>
          <a:lstStyle/>
          <a:p>
            <a:r>
              <a:rPr lang="en-US" sz="1400">
                <a:solidFill>
                  <a:srgbClr val="00B050"/>
                </a:solidFill>
              </a:rPr>
              <a:t>EUs Rolling Plan for</a:t>
            </a:r>
          </a:p>
          <a:p>
            <a:r>
              <a:rPr lang="en-US" sz="1400">
                <a:solidFill>
                  <a:srgbClr val="00B050"/>
                </a:solidFill>
              </a:rPr>
              <a:t>ICT standardization</a:t>
            </a:r>
            <a:endParaRPr lang="nb-NO" sz="1400">
              <a:solidFill>
                <a:srgbClr val="00B050"/>
              </a:solidFill>
            </a:endParaRPr>
          </a:p>
        </p:txBody>
      </p:sp>
      <p:sp>
        <p:nvSpPr>
          <p:cNvPr id="49" name="TextBox 48">
            <a:extLst>
              <a:ext uri="{FF2B5EF4-FFF2-40B4-BE49-F238E27FC236}">
                <a16:creationId xmlns:a16="http://schemas.microsoft.com/office/drawing/2014/main" id="{578C33BA-B227-46E2-8926-EC833CC8C50A}"/>
              </a:ext>
            </a:extLst>
          </p:cNvPr>
          <p:cNvSpPr txBox="1"/>
          <p:nvPr/>
        </p:nvSpPr>
        <p:spPr>
          <a:xfrm>
            <a:off x="11098045" y="2779190"/>
            <a:ext cx="1036073" cy="307777"/>
          </a:xfrm>
          <a:prstGeom prst="rect">
            <a:avLst/>
          </a:prstGeom>
          <a:noFill/>
        </p:spPr>
        <p:txBody>
          <a:bodyPr wrap="square" rtlCol="0">
            <a:spAutoFit/>
          </a:bodyPr>
          <a:lstStyle/>
          <a:p>
            <a:r>
              <a:rPr lang="nb-NO" sz="1400" dirty="0">
                <a:solidFill>
                  <a:srgbClr val="00B050"/>
                </a:solidFill>
              </a:rPr>
              <a:t>DIGITAL</a:t>
            </a:r>
            <a:r>
              <a:rPr lang="nb-NO" sz="1400" baseline="30000" dirty="0">
                <a:solidFill>
                  <a:srgbClr val="00B050"/>
                </a:solidFill>
              </a:rPr>
              <a:t>1</a:t>
            </a:r>
            <a:endParaRPr lang="nb-NO" sz="1400" baseline="30000" dirty="0"/>
          </a:p>
        </p:txBody>
      </p:sp>
      <p:sp>
        <p:nvSpPr>
          <p:cNvPr id="51" name="TextBox 50">
            <a:extLst>
              <a:ext uri="{FF2B5EF4-FFF2-40B4-BE49-F238E27FC236}">
                <a16:creationId xmlns:a16="http://schemas.microsoft.com/office/drawing/2014/main" id="{983A2F69-E783-4A2D-91A3-1DED8D5352F6}"/>
              </a:ext>
            </a:extLst>
          </p:cNvPr>
          <p:cNvSpPr txBox="1"/>
          <p:nvPr/>
        </p:nvSpPr>
        <p:spPr>
          <a:xfrm>
            <a:off x="9537811" y="3599285"/>
            <a:ext cx="914299" cy="307777"/>
          </a:xfrm>
          <a:prstGeom prst="rect">
            <a:avLst/>
          </a:prstGeom>
          <a:noFill/>
        </p:spPr>
        <p:txBody>
          <a:bodyPr wrap="square" rtlCol="0">
            <a:spAutoFit/>
          </a:bodyPr>
          <a:lstStyle/>
          <a:p>
            <a:r>
              <a:rPr lang="nb-NO" sz="1400" dirty="0">
                <a:solidFill>
                  <a:schemeClr val="accent6"/>
                </a:solidFill>
              </a:rPr>
              <a:t>Gaia-</a:t>
            </a:r>
            <a:r>
              <a:rPr lang="nb-NO" sz="1400" dirty="0" err="1">
                <a:solidFill>
                  <a:schemeClr val="accent6"/>
                </a:solidFill>
              </a:rPr>
              <a:t>X</a:t>
            </a:r>
            <a:endParaRPr lang="nb-NO" sz="1400" baseline="30000" dirty="0">
              <a:solidFill>
                <a:schemeClr val="accent6"/>
              </a:solidFill>
            </a:endParaRPr>
          </a:p>
        </p:txBody>
      </p:sp>
      <p:sp>
        <p:nvSpPr>
          <p:cNvPr id="53" name="TextBox 52">
            <a:extLst>
              <a:ext uri="{FF2B5EF4-FFF2-40B4-BE49-F238E27FC236}">
                <a16:creationId xmlns:a16="http://schemas.microsoft.com/office/drawing/2014/main" id="{16697D9A-C18C-4A75-B31B-6B633058E760}"/>
              </a:ext>
            </a:extLst>
          </p:cNvPr>
          <p:cNvSpPr txBox="1"/>
          <p:nvPr/>
        </p:nvSpPr>
        <p:spPr>
          <a:xfrm>
            <a:off x="9949963" y="6381686"/>
            <a:ext cx="2009507" cy="738664"/>
          </a:xfrm>
          <a:prstGeom prst="rect">
            <a:avLst/>
          </a:prstGeom>
          <a:noFill/>
        </p:spPr>
        <p:txBody>
          <a:bodyPr wrap="square" rtlCol="0">
            <a:spAutoFit/>
          </a:bodyPr>
          <a:lstStyle/>
          <a:p>
            <a:r>
              <a:rPr lang="nb-NO" sz="1400">
                <a:solidFill>
                  <a:srgbClr val="00B050"/>
                </a:solidFill>
              </a:rPr>
              <a:t>Nordisk-baltisk prosjekt: Cross-border data </a:t>
            </a:r>
            <a:r>
              <a:rPr lang="nb-NO" sz="1400" err="1">
                <a:solidFill>
                  <a:srgbClr val="00B050"/>
                </a:solidFill>
              </a:rPr>
              <a:t>exchange</a:t>
            </a:r>
            <a:endParaRPr lang="nb-NO" sz="1400">
              <a:solidFill>
                <a:srgbClr val="00B050"/>
              </a:solidFill>
            </a:endParaRPr>
          </a:p>
        </p:txBody>
      </p:sp>
      <p:sp>
        <p:nvSpPr>
          <p:cNvPr id="57" name="TextBox 56">
            <a:extLst>
              <a:ext uri="{FF2B5EF4-FFF2-40B4-BE49-F238E27FC236}">
                <a16:creationId xmlns:a16="http://schemas.microsoft.com/office/drawing/2014/main" id="{AA26D579-8992-4399-8314-4712EDDBA185}"/>
              </a:ext>
            </a:extLst>
          </p:cNvPr>
          <p:cNvSpPr txBox="1"/>
          <p:nvPr/>
        </p:nvSpPr>
        <p:spPr>
          <a:xfrm>
            <a:off x="8763711" y="5836260"/>
            <a:ext cx="2178673" cy="307777"/>
          </a:xfrm>
          <a:prstGeom prst="rect">
            <a:avLst/>
          </a:prstGeom>
          <a:noFill/>
        </p:spPr>
        <p:txBody>
          <a:bodyPr wrap="square">
            <a:spAutoFit/>
          </a:bodyPr>
          <a:lstStyle/>
          <a:p>
            <a:r>
              <a:rPr lang="nb-NO" sz="1400">
                <a:solidFill>
                  <a:srgbClr val="00B050"/>
                </a:solidFill>
              </a:rPr>
              <a:t>Nordic Smart </a:t>
            </a:r>
            <a:r>
              <a:rPr lang="nb-NO" sz="1400" err="1">
                <a:solidFill>
                  <a:srgbClr val="00B050"/>
                </a:solidFill>
              </a:rPr>
              <a:t>Goverment</a:t>
            </a:r>
            <a:endParaRPr lang="nb-NO" sz="1400">
              <a:solidFill>
                <a:srgbClr val="00B050"/>
              </a:solidFill>
            </a:endParaRPr>
          </a:p>
        </p:txBody>
      </p:sp>
      <p:sp>
        <p:nvSpPr>
          <p:cNvPr id="59" name="TextBox 58">
            <a:extLst>
              <a:ext uri="{FF2B5EF4-FFF2-40B4-BE49-F238E27FC236}">
                <a16:creationId xmlns:a16="http://schemas.microsoft.com/office/drawing/2014/main" id="{7C850B89-B71C-427E-9721-938E4F1C2E4B}"/>
              </a:ext>
            </a:extLst>
          </p:cNvPr>
          <p:cNvSpPr txBox="1"/>
          <p:nvPr/>
        </p:nvSpPr>
        <p:spPr>
          <a:xfrm>
            <a:off x="7741672" y="5007692"/>
            <a:ext cx="1689335" cy="523220"/>
          </a:xfrm>
          <a:prstGeom prst="rect">
            <a:avLst/>
          </a:prstGeom>
          <a:noFill/>
        </p:spPr>
        <p:txBody>
          <a:bodyPr wrap="square" rtlCol="0">
            <a:spAutoFit/>
          </a:bodyPr>
          <a:lstStyle/>
          <a:p>
            <a:r>
              <a:rPr lang="nb-NO" sz="1400" dirty="0">
                <a:solidFill>
                  <a:schemeClr val="bg1">
                    <a:lumMod val="50000"/>
                  </a:schemeClr>
                </a:solidFill>
              </a:rPr>
              <a:t>Andre europeiske initiativer</a:t>
            </a:r>
          </a:p>
        </p:txBody>
      </p:sp>
      <p:sp>
        <p:nvSpPr>
          <p:cNvPr id="63" name="TextBox 62">
            <a:extLst>
              <a:ext uri="{FF2B5EF4-FFF2-40B4-BE49-F238E27FC236}">
                <a16:creationId xmlns:a16="http://schemas.microsoft.com/office/drawing/2014/main" id="{0EA301BD-D867-43B7-82CA-EFC5DEA4E09F}"/>
              </a:ext>
            </a:extLst>
          </p:cNvPr>
          <p:cNvSpPr txBox="1"/>
          <p:nvPr/>
        </p:nvSpPr>
        <p:spPr>
          <a:xfrm>
            <a:off x="4136662" y="4579400"/>
            <a:ext cx="1036074" cy="307777"/>
          </a:xfrm>
          <a:prstGeom prst="rect">
            <a:avLst/>
          </a:prstGeom>
          <a:noFill/>
        </p:spPr>
        <p:txBody>
          <a:bodyPr wrap="square" rtlCol="0">
            <a:spAutoFit/>
          </a:bodyPr>
          <a:lstStyle/>
          <a:p>
            <a:r>
              <a:rPr lang="nb-NO" sz="1400">
                <a:solidFill>
                  <a:srgbClr val="00B050"/>
                </a:solidFill>
              </a:rPr>
              <a:t>HORIZON</a:t>
            </a:r>
          </a:p>
        </p:txBody>
      </p:sp>
      <p:sp>
        <p:nvSpPr>
          <p:cNvPr id="74" name="Oval 73">
            <a:extLst>
              <a:ext uri="{FF2B5EF4-FFF2-40B4-BE49-F238E27FC236}">
                <a16:creationId xmlns:a16="http://schemas.microsoft.com/office/drawing/2014/main" id="{2322ADC5-065A-40E1-AD14-826E05879846}"/>
              </a:ext>
            </a:extLst>
          </p:cNvPr>
          <p:cNvSpPr/>
          <p:nvPr/>
        </p:nvSpPr>
        <p:spPr>
          <a:xfrm>
            <a:off x="9324203" y="3663595"/>
            <a:ext cx="213608" cy="1764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Oval 75">
            <a:extLst>
              <a:ext uri="{FF2B5EF4-FFF2-40B4-BE49-F238E27FC236}">
                <a16:creationId xmlns:a16="http://schemas.microsoft.com/office/drawing/2014/main" id="{61F725DF-8E45-4C7D-AD7F-E2EFBED7A7A0}"/>
              </a:ext>
            </a:extLst>
          </p:cNvPr>
          <p:cNvSpPr/>
          <p:nvPr/>
        </p:nvSpPr>
        <p:spPr>
          <a:xfrm>
            <a:off x="7623625" y="5181405"/>
            <a:ext cx="92896" cy="86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Oval 78">
            <a:extLst>
              <a:ext uri="{FF2B5EF4-FFF2-40B4-BE49-F238E27FC236}">
                <a16:creationId xmlns:a16="http://schemas.microsoft.com/office/drawing/2014/main" id="{380F735F-2A45-4752-9162-BB215A2EF331}"/>
              </a:ext>
            </a:extLst>
          </p:cNvPr>
          <p:cNvSpPr/>
          <p:nvPr/>
        </p:nvSpPr>
        <p:spPr>
          <a:xfrm flipV="1">
            <a:off x="10906886" y="2833820"/>
            <a:ext cx="213609" cy="189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Oval 80">
            <a:extLst>
              <a:ext uri="{FF2B5EF4-FFF2-40B4-BE49-F238E27FC236}">
                <a16:creationId xmlns:a16="http://schemas.microsoft.com/office/drawing/2014/main" id="{42C79C02-8F2B-46A7-B6F7-99F9411A31A3}"/>
              </a:ext>
            </a:extLst>
          </p:cNvPr>
          <p:cNvSpPr/>
          <p:nvPr/>
        </p:nvSpPr>
        <p:spPr>
          <a:xfrm>
            <a:off x="4043766" y="4660985"/>
            <a:ext cx="92896" cy="86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Ellipse 3">
            <a:extLst>
              <a:ext uri="{FF2B5EF4-FFF2-40B4-BE49-F238E27FC236}">
                <a16:creationId xmlns:a16="http://schemas.microsoft.com/office/drawing/2014/main" id="{11D8A4FE-A87E-4051-BA31-4E2349396C61}"/>
              </a:ext>
            </a:extLst>
          </p:cNvPr>
          <p:cNvSpPr/>
          <p:nvPr/>
        </p:nvSpPr>
        <p:spPr>
          <a:xfrm>
            <a:off x="8763711" y="3472144"/>
            <a:ext cx="2046338" cy="551057"/>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Ellipse 3">
            <a:extLst>
              <a:ext uri="{FF2B5EF4-FFF2-40B4-BE49-F238E27FC236}">
                <a16:creationId xmlns:a16="http://schemas.microsoft.com/office/drawing/2014/main" id="{960B60C6-CE6A-4933-BADD-790EFFEF74E1}"/>
              </a:ext>
            </a:extLst>
          </p:cNvPr>
          <p:cNvSpPr/>
          <p:nvPr/>
        </p:nvSpPr>
        <p:spPr>
          <a:xfrm>
            <a:off x="10144755" y="4441950"/>
            <a:ext cx="2472899" cy="643434"/>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4" name="TextBox 33">
            <a:extLst>
              <a:ext uri="{FF2B5EF4-FFF2-40B4-BE49-F238E27FC236}">
                <a16:creationId xmlns:a16="http://schemas.microsoft.com/office/drawing/2014/main" id="{77C52457-FD98-47A4-BCA0-B3B46632A776}"/>
              </a:ext>
            </a:extLst>
          </p:cNvPr>
          <p:cNvSpPr txBox="1"/>
          <p:nvPr/>
        </p:nvSpPr>
        <p:spPr>
          <a:xfrm>
            <a:off x="2739716" y="6800945"/>
            <a:ext cx="2732066" cy="523220"/>
          </a:xfrm>
          <a:prstGeom prst="rect">
            <a:avLst/>
          </a:prstGeom>
          <a:noFill/>
        </p:spPr>
        <p:txBody>
          <a:bodyPr wrap="square" rtlCol="0">
            <a:spAutoFit/>
          </a:bodyPr>
          <a:lstStyle/>
          <a:p>
            <a:r>
              <a:rPr lang="nb-NO" sz="1400" dirty="0">
                <a:solidFill>
                  <a:schemeClr val="bg1">
                    <a:lumMod val="50000"/>
                  </a:schemeClr>
                </a:solidFill>
              </a:rPr>
              <a:t>Standardisering av arkitekturbeskrivelser (ISO)</a:t>
            </a:r>
          </a:p>
        </p:txBody>
      </p:sp>
      <p:sp>
        <p:nvSpPr>
          <p:cNvPr id="3" name="Pil: høyre med stripe 2">
            <a:extLst>
              <a:ext uri="{FF2B5EF4-FFF2-40B4-BE49-F238E27FC236}">
                <a16:creationId xmlns:a16="http://schemas.microsoft.com/office/drawing/2014/main" id="{D282C45A-AE3E-4900-B50D-6FFF2C9DE3C4}"/>
              </a:ext>
            </a:extLst>
          </p:cNvPr>
          <p:cNvSpPr/>
          <p:nvPr/>
        </p:nvSpPr>
        <p:spPr>
          <a:xfrm rot="6827994">
            <a:off x="8910694" y="4363984"/>
            <a:ext cx="777240" cy="265681"/>
          </a:xfrm>
          <a:prstGeom prst="striped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6" name="Ellipse 3">
            <a:extLst>
              <a:ext uri="{FF2B5EF4-FFF2-40B4-BE49-F238E27FC236}">
                <a16:creationId xmlns:a16="http://schemas.microsoft.com/office/drawing/2014/main" id="{9BA1AEBF-F7F2-4D2B-8651-CE5F38968990}"/>
              </a:ext>
            </a:extLst>
          </p:cNvPr>
          <p:cNvSpPr/>
          <p:nvPr/>
        </p:nvSpPr>
        <p:spPr>
          <a:xfrm>
            <a:off x="7502716" y="4902939"/>
            <a:ext cx="2046338" cy="692497"/>
          </a:xfrm>
          <a:prstGeom prst="ellipse">
            <a:avLst/>
          </a:prstGeom>
          <a:noFill/>
          <a:ln w="22225">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lumMod val="50000"/>
                </a:schemeClr>
              </a:solidFill>
            </a:endParaRPr>
          </a:p>
        </p:txBody>
      </p:sp>
      <p:sp>
        <p:nvSpPr>
          <p:cNvPr id="39" name="TextBox 64">
            <a:extLst>
              <a:ext uri="{FF2B5EF4-FFF2-40B4-BE49-F238E27FC236}">
                <a16:creationId xmlns:a16="http://schemas.microsoft.com/office/drawing/2014/main" id="{E14E7C39-D444-4EE2-896D-45545FB6BB05}"/>
              </a:ext>
            </a:extLst>
          </p:cNvPr>
          <p:cNvSpPr txBox="1"/>
          <p:nvPr/>
        </p:nvSpPr>
        <p:spPr>
          <a:xfrm>
            <a:off x="2894189" y="5085384"/>
            <a:ext cx="1689335" cy="738664"/>
          </a:xfrm>
          <a:prstGeom prst="rect">
            <a:avLst/>
          </a:prstGeom>
          <a:noFill/>
        </p:spPr>
        <p:txBody>
          <a:bodyPr wrap="square" rtlCol="0">
            <a:spAutoFit/>
          </a:bodyPr>
          <a:lstStyle/>
          <a:p>
            <a:r>
              <a:rPr lang="nb-NO" sz="1400" dirty="0">
                <a:solidFill>
                  <a:schemeClr val="bg1">
                    <a:lumMod val="50000"/>
                  </a:schemeClr>
                </a:solidFill>
              </a:rPr>
              <a:t>FNs SDG Digital Investment Framework</a:t>
            </a:r>
          </a:p>
        </p:txBody>
      </p:sp>
      <p:sp>
        <p:nvSpPr>
          <p:cNvPr id="44" name="Oval 76">
            <a:extLst>
              <a:ext uri="{FF2B5EF4-FFF2-40B4-BE49-F238E27FC236}">
                <a16:creationId xmlns:a16="http://schemas.microsoft.com/office/drawing/2014/main" id="{28094B18-6E29-40CA-9734-B633E646E5F2}"/>
              </a:ext>
            </a:extLst>
          </p:cNvPr>
          <p:cNvSpPr/>
          <p:nvPr/>
        </p:nvSpPr>
        <p:spPr>
          <a:xfrm>
            <a:off x="2750749" y="5411454"/>
            <a:ext cx="92896" cy="86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5" name="TekstSylinder 44">
            <a:extLst>
              <a:ext uri="{FF2B5EF4-FFF2-40B4-BE49-F238E27FC236}">
                <a16:creationId xmlns:a16="http://schemas.microsoft.com/office/drawing/2014/main" id="{83AF125A-4A84-4EFD-9080-237BCB45092F}"/>
              </a:ext>
            </a:extLst>
          </p:cNvPr>
          <p:cNvSpPr txBox="1"/>
          <p:nvPr/>
        </p:nvSpPr>
        <p:spPr>
          <a:xfrm>
            <a:off x="6111078" y="3761445"/>
            <a:ext cx="1114486" cy="738664"/>
          </a:xfrm>
          <a:prstGeom prst="rect">
            <a:avLst/>
          </a:prstGeom>
          <a:noFill/>
        </p:spPr>
        <p:txBody>
          <a:bodyPr wrap="square">
            <a:spAutoFit/>
          </a:bodyPr>
          <a:lstStyle/>
          <a:p>
            <a:r>
              <a:rPr lang="nb-NO" sz="1400" dirty="0">
                <a:solidFill>
                  <a:schemeClr val="accent6"/>
                </a:solidFill>
              </a:rPr>
              <a:t>Smart </a:t>
            </a:r>
            <a:r>
              <a:rPr lang="nb-NO" sz="1400" dirty="0" err="1">
                <a:solidFill>
                  <a:schemeClr val="accent6"/>
                </a:solidFill>
              </a:rPr>
              <a:t>Innovation</a:t>
            </a:r>
            <a:r>
              <a:rPr lang="nb-NO" sz="1400" dirty="0">
                <a:solidFill>
                  <a:schemeClr val="accent6"/>
                </a:solidFill>
              </a:rPr>
              <a:t> Norway</a:t>
            </a:r>
          </a:p>
        </p:txBody>
      </p:sp>
      <p:sp>
        <p:nvSpPr>
          <p:cNvPr id="48" name="Oval 77">
            <a:extLst>
              <a:ext uri="{FF2B5EF4-FFF2-40B4-BE49-F238E27FC236}">
                <a16:creationId xmlns:a16="http://schemas.microsoft.com/office/drawing/2014/main" id="{49FEB85F-5AD5-49BD-869A-D1BDD4A53E5E}"/>
              </a:ext>
            </a:extLst>
          </p:cNvPr>
          <p:cNvSpPr/>
          <p:nvPr/>
        </p:nvSpPr>
        <p:spPr>
          <a:xfrm>
            <a:off x="5730705" y="3973129"/>
            <a:ext cx="394172" cy="338554"/>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0" name="Oval 34">
            <a:extLst>
              <a:ext uri="{FF2B5EF4-FFF2-40B4-BE49-F238E27FC236}">
                <a16:creationId xmlns:a16="http://schemas.microsoft.com/office/drawing/2014/main" id="{2BBF1738-FD25-4439-BC0F-D75306D3DE56}"/>
              </a:ext>
            </a:extLst>
          </p:cNvPr>
          <p:cNvSpPr/>
          <p:nvPr/>
        </p:nvSpPr>
        <p:spPr>
          <a:xfrm>
            <a:off x="8434895" y="5824111"/>
            <a:ext cx="316763" cy="27403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Oval 34">
            <a:extLst>
              <a:ext uri="{FF2B5EF4-FFF2-40B4-BE49-F238E27FC236}">
                <a16:creationId xmlns:a16="http://schemas.microsoft.com/office/drawing/2014/main" id="{4905CD55-9374-4A08-9A0A-C424A0F66CCD}"/>
              </a:ext>
            </a:extLst>
          </p:cNvPr>
          <p:cNvSpPr/>
          <p:nvPr/>
        </p:nvSpPr>
        <p:spPr>
          <a:xfrm>
            <a:off x="9549054" y="6574963"/>
            <a:ext cx="316763" cy="27403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 name="Ellipse 3">
            <a:extLst>
              <a:ext uri="{FF2B5EF4-FFF2-40B4-BE49-F238E27FC236}">
                <a16:creationId xmlns:a16="http://schemas.microsoft.com/office/drawing/2014/main" id="{BF65FA5B-2DB2-4429-9511-1829D950714C}"/>
              </a:ext>
            </a:extLst>
          </p:cNvPr>
          <p:cNvSpPr/>
          <p:nvPr/>
        </p:nvSpPr>
        <p:spPr>
          <a:xfrm>
            <a:off x="5580110" y="3697180"/>
            <a:ext cx="1802913" cy="913314"/>
          </a:xfrm>
          <a:prstGeom prst="ellipse">
            <a:avLst/>
          </a:pr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 name="Pil: høyre med stripe 54">
            <a:extLst>
              <a:ext uri="{FF2B5EF4-FFF2-40B4-BE49-F238E27FC236}">
                <a16:creationId xmlns:a16="http://schemas.microsoft.com/office/drawing/2014/main" id="{4A08563A-2B60-4F31-B734-45AFCFF43F34}"/>
              </a:ext>
            </a:extLst>
          </p:cNvPr>
          <p:cNvSpPr/>
          <p:nvPr/>
        </p:nvSpPr>
        <p:spPr>
          <a:xfrm rot="3401218">
            <a:off x="7205376" y="4486612"/>
            <a:ext cx="777240" cy="265681"/>
          </a:xfrm>
          <a:prstGeom prst="striped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6" name="Oval 78">
            <a:extLst>
              <a:ext uri="{FF2B5EF4-FFF2-40B4-BE49-F238E27FC236}">
                <a16:creationId xmlns:a16="http://schemas.microsoft.com/office/drawing/2014/main" id="{7769FFD3-5AAC-4365-A8F8-8959DFDEC03E}"/>
              </a:ext>
            </a:extLst>
          </p:cNvPr>
          <p:cNvSpPr/>
          <p:nvPr/>
        </p:nvSpPr>
        <p:spPr>
          <a:xfrm flipV="1">
            <a:off x="2537140" y="6964052"/>
            <a:ext cx="213609" cy="189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8" name="TextBox 56">
            <a:extLst>
              <a:ext uri="{FF2B5EF4-FFF2-40B4-BE49-F238E27FC236}">
                <a16:creationId xmlns:a16="http://schemas.microsoft.com/office/drawing/2014/main" id="{A98ED6E0-1E11-4AC4-8405-63027979C4DE}"/>
              </a:ext>
            </a:extLst>
          </p:cNvPr>
          <p:cNvSpPr txBox="1"/>
          <p:nvPr/>
        </p:nvSpPr>
        <p:spPr>
          <a:xfrm>
            <a:off x="5979827" y="6040590"/>
            <a:ext cx="1522889" cy="307778"/>
          </a:xfrm>
          <a:prstGeom prst="rect">
            <a:avLst/>
          </a:prstGeom>
          <a:noFill/>
        </p:spPr>
        <p:txBody>
          <a:bodyPr wrap="square">
            <a:spAutoFit/>
          </a:bodyPr>
          <a:lstStyle/>
          <a:p>
            <a:r>
              <a:rPr lang="nb-NO" sz="1400">
                <a:solidFill>
                  <a:srgbClr val="00B050"/>
                </a:solidFill>
              </a:rPr>
              <a:t>PEPPOL/DFØ</a:t>
            </a:r>
          </a:p>
        </p:txBody>
      </p:sp>
      <p:sp>
        <p:nvSpPr>
          <p:cNvPr id="7" name="TekstSylinder 6">
            <a:extLst>
              <a:ext uri="{FF2B5EF4-FFF2-40B4-BE49-F238E27FC236}">
                <a16:creationId xmlns:a16="http://schemas.microsoft.com/office/drawing/2014/main" id="{B284FBB1-1533-4724-8DD3-5A5977D7D4A3}"/>
              </a:ext>
            </a:extLst>
          </p:cNvPr>
          <p:cNvSpPr txBox="1"/>
          <p:nvPr/>
        </p:nvSpPr>
        <p:spPr>
          <a:xfrm>
            <a:off x="6150883" y="3515300"/>
            <a:ext cx="731703" cy="307777"/>
          </a:xfrm>
          <a:prstGeom prst="rect">
            <a:avLst/>
          </a:prstGeom>
          <a:noFill/>
        </p:spPr>
        <p:txBody>
          <a:bodyPr wrap="square" rtlCol="0">
            <a:spAutoFit/>
          </a:bodyPr>
          <a:lstStyle/>
          <a:p>
            <a:r>
              <a:rPr lang="nb-NO" sz="1400">
                <a:solidFill>
                  <a:schemeClr val="accent6"/>
                </a:solidFill>
                <a:highlight>
                  <a:srgbClr val="FFFF00"/>
                </a:highlight>
              </a:rPr>
              <a:t>Tett på</a:t>
            </a:r>
          </a:p>
        </p:txBody>
      </p:sp>
      <p:sp>
        <p:nvSpPr>
          <p:cNvPr id="62" name="TekstSylinder 61">
            <a:extLst>
              <a:ext uri="{FF2B5EF4-FFF2-40B4-BE49-F238E27FC236}">
                <a16:creationId xmlns:a16="http://schemas.microsoft.com/office/drawing/2014/main" id="{3523A0ED-86B9-4634-BAFF-174AA2F5C56B}"/>
              </a:ext>
            </a:extLst>
          </p:cNvPr>
          <p:cNvSpPr txBox="1"/>
          <p:nvPr/>
        </p:nvSpPr>
        <p:spPr>
          <a:xfrm>
            <a:off x="10906886" y="4271807"/>
            <a:ext cx="731703" cy="307777"/>
          </a:xfrm>
          <a:prstGeom prst="rect">
            <a:avLst/>
          </a:prstGeom>
          <a:noFill/>
        </p:spPr>
        <p:txBody>
          <a:bodyPr wrap="square" rtlCol="0">
            <a:spAutoFit/>
          </a:bodyPr>
          <a:lstStyle/>
          <a:p>
            <a:r>
              <a:rPr lang="nb-NO" sz="1400" dirty="0">
                <a:solidFill>
                  <a:schemeClr val="accent6"/>
                </a:solidFill>
                <a:highlight>
                  <a:srgbClr val="FFFF00"/>
                </a:highlight>
              </a:rPr>
              <a:t>Innsikt</a:t>
            </a:r>
          </a:p>
        </p:txBody>
      </p:sp>
      <p:sp>
        <p:nvSpPr>
          <p:cNvPr id="64" name="TekstSylinder 63">
            <a:extLst>
              <a:ext uri="{FF2B5EF4-FFF2-40B4-BE49-F238E27FC236}">
                <a16:creationId xmlns:a16="http://schemas.microsoft.com/office/drawing/2014/main" id="{002C1AF4-9336-4573-B1FB-FF2CBAECDE52}"/>
              </a:ext>
            </a:extLst>
          </p:cNvPr>
          <p:cNvSpPr txBox="1"/>
          <p:nvPr/>
        </p:nvSpPr>
        <p:spPr>
          <a:xfrm>
            <a:off x="9478142" y="3296480"/>
            <a:ext cx="731703" cy="307777"/>
          </a:xfrm>
          <a:prstGeom prst="rect">
            <a:avLst/>
          </a:prstGeom>
          <a:noFill/>
        </p:spPr>
        <p:txBody>
          <a:bodyPr wrap="square" rtlCol="0">
            <a:spAutoFit/>
          </a:bodyPr>
          <a:lstStyle/>
          <a:p>
            <a:r>
              <a:rPr lang="nb-NO" sz="1400" dirty="0">
                <a:solidFill>
                  <a:schemeClr val="accent6"/>
                </a:solidFill>
                <a:highlight>
                  <a:srgbClr val="FFFF00"/>
                </a:highlight>
              </a:rPr>
              <a:t>Innsikt</a:t>
            </a:r>
          </a:p>
        </p:txBody>
      </p:sp>
      <p:sp>
        <p:nvSpPr>
          <p:cNvPr id="66" name="Pil: høyre med stripe 65">
            <a:extLst>
              <a:ext uri="{FF2B5EF4-FFF2-40B4-BE49-F238E27FC236}">
                <a16:creationId xmlns:a16="http://schemas.microsoft.com/office/drawing/2014/main" id="{13D4957A-A234-46CD-ADC3-7118EAC0B663}"/>
              </a:ext>
            </a:extLst>
          </p:cNvPr>
          <p:cNvSpPr/>
          <p:nvPr/>
        </p:nvSpPr>
        <p:spPr>
          <a:xfrm rot="21408678" flipV="1">
            <a:off x="7306544" y="3703817"/>
            <a:ext cx="1451968" cy="206015"/>
          </a:xfrm>
          <a:prstGeom prst="striped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ekstSylinder 7">
            <a:extLst>
              <a:ext uri="{FF2B5EF4-FFF2-40B4-BE49-F238E27FC236}">
                <a16:creationId xmlns:a16="http://schemas.microsoft.com/office/drawing/2014/main" id="{F32F4F1D-1F52-4954-B720-A722877AD991}"/>
              </a:ext>
            </a:extLst>
          </p:cNvPr>
          <p:cNvSpPr txBox="1"/>
          <p:nvPr/>
        </p:nvSpPr>
        <p:spPr>
          <a:xfrm>
            <a:off x="2243299" y="2468157"/>
            <a:ext cx="7901456" cy="369332"/>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r>
              <a:rPr lang="nb-NO" sz="1600" i="1" dirty="0">
                <a:solidFill>
                  <a:srgbClr val="00B050"/>
                </a:solidFill>
              </a:rPr>
              <a:t>GRØNT = Digdir-tiltak finnes allerede (samarbeid med Felles økosystem forutsettes</a:t>
            </a:r>
            <a:r>
              <a:rPr lang="nb-NO" sz="1800" i="1" dirty="0">
                <a:solidFill>
                  <a:srgbClr val="00B050"/>
                </a:solidFill>
              </a:rPr>
              <a:t>)</a:t>
            </a:r>
          </a:p>
        </p:txBody>
      </p:sp>
      <p:sp>
        <p:nvSpPr>
          <p:cNvPr id="67" name="Oval 77">
            <a:extLst>
              <a:ext uri="{FF2B5EF4-FFF2-40B4-BE49-F238E27FC236}">
                <a16:creationId xmlns:a16="http://schemas.microsoft.com/office/drawing/2014/main" id="{C322A7CC-3886-41E7-8793-2D36B683DF26}"/>
              </a:ext>
            </a:extLst>
          </p:cNvPr>
          <p:cNvSpPr/>
          <p:nvPr/>
        </p:nvSpPr>
        <p:spPr>
          <a:xfrm>
            <a:off x="5604547" y="6009814"/>
            <a:ext cx="394172" cy="338554"/>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0" name="TekstSylinder 59">
            <a:extLst>
              <a:ext uri="{FF2B5EF4-FFF2-40B4-BE49-F238E27FC236}">
                <a16:creationId xmlns:a16="http://schemas.microsoft.com/office/drawing/2014/main" id="{809144AA-9779-4F59-A004-EE50B58339FE}"/>
              </a:ext>
            </a:extLst>
          </p:cNvPr>
          <p:cNvSpPr txBox="1"/>
          <p:nvPr/>
        </p:nvSpPr>
        <p:spPr>
          <a:xfrm>
            <a:off x="2504361" y="7903931"/>
            <a:ext cx="8129586" cy="954107"/>
          </a:xfrm>
          <a:prstGeom prst="rect">
            <a:avLst/>
          </a:prstGeom>
          <a:noFill/>
        </p:spPr>
        <p:txBody>
          <a:bodyPr wrap="square">
            <a:spAutoFit/>
          </a:bodyPr>
          <a:lstStyle/>
          <a:p>
            <a:r>
              <a:rPr lang="nb-NO" sz="1200" i="1" dirty="0">
                <a:solidFill>
                  <a:schemeClr val="bg1">
                    <a:lumMod val="50000"/>
                  </a:schemeClr>
                </a:solidFill>
              </a:rPr>
              <a:t>.</a:t>
            </a:r>
            <a:r>
              <a:rPr lang="nb-NO" sz="1200" i="1" baseline="30000" dirty="0">
                <a:solidFill>
                  <a:schemeClr val="bg1">
                    <a:lumMod val="50000"/>
                  </a:schemeClr>
                </a:solidFill>
              </a:rPr>
              <a:t>1</a:t>
            </a:r>
            <a:r>
              <a:rPr lang="nb-NO" sz="1200" i="1" dirty="0">
                <a:solidFill>
                  <a:schemeClr val="bg1">
                    <a:lumMod val="50000"/>
                  </a:schemeClr>
                </a:solidFill>
              </a:rPr>
              <a:t> Under DIGITAL vurderes her særlig følgende områder.</a:t>
            </a:r>
            <a:endParaRPr lang="nb-NO" sz="1200" b="1" i="1" dirty="0">
              <a:solidFill>
                <a:schemeClr val="bg1">
                  <a:lumMod val="50000"/>
                </a:schemeClr>
              </a:solidFill>
            </a:endParaRPr>
          </a:p>
          <a:p>
            <a:pPr marL="917875" lvl="1" indent="-342900">
              <a:buFont typeface="Arial" panose="020B0604020202020204" pitchFamily="34" charset="0"/>
              <a:buChar char="•"/>
            </a:pPr>
            <a:r>
              <a:rPr lang="en-US" sz="1100" i="1" dirty="0">
                <a:solidFill>
                  <a:schemeClr val="bg1">
                    <a:lumMod val="50000"/>
                  </a:schemeClr>
                </a:solidFill>
              </a:rPr>
              <a:t>European Digital Government </a:t>
            </a:r>
            <a:r>
              <a:rPr lang="en-US" sz="1100" i="1" dirty="0" err="1">
                <a:solidFill>
                  <a:schemeClr val="bg1">
                    <a:lumMod val="50000"/>
                  </a:schemeClr>
                </a:solidFill>
              </a:rPr>
              <a:t>EcoSystem</a:t>
            </a:r>
            <a:r>
              <a:rPr lang="en-US" sz="1100" i="1" dirty="0">
                <a:solidFill>
                  <a:schemeClr val="bg1">
                    <a:lumMod val="50000"/>
                  </a:schemeClr>
                </a:solidFill>
              </a:rPr>
              <a:t>; </a:t>
            </a:r>
            <a:r>
              <a:rPr lang="en-US" sz="1100" i="1" dirty="0" err="1">
                <a:solidFill>
                  <a:schemeClr val="bg1">
                    <a:lumMod val="50000"/>
                  </a:schemeClr>
                </a:solidFill>
              </a:rPr>
              <a:t>inkl</a:t>
            </a:r>
            <a:r>
              <a:rPr lang="en-US" sz="1100" i="1" dirty="0">
                <a:solidFill>
                  <a:schemeClr val="bg1">
                    <a:lumMod val="50000"/>
                  </a:schemeClr>
                </a:solidFill>
              </a:rPr>
              <a:t>  SDGR OOP-arkitektur, EIF, EIRA mm. (SO5)</a:t>
            </a:r>
          </a:p>
          <a:p>
            <a:pPr marL="917875" lvl="1" indent="-342900">
              <a:buFont typeface="Arial" panose="020B0604020202020204" pitchFamily="34" charset="0"/>
              <a:buChar char="•"/>
            </a:pPr>
            <a:r>
              <a:rPr lang="en-US" sz="1100" i="1" dirty="0">
                <a:solidFill>
                  <a:schemeClr val="bg1">
                    <a:lumMod val="50000"/>
                  </a:schemeClr>
                </a:solidFill>
              </a:rPr>
              <a:t>Smart middleware for a European cloud federation and for the European data spaces (SO2)</a:t>
            </a:r>
          </a:p>
          <a:p>
            <a:pPr marL="917875" lvl="1" indent="-342900">
              <a:buFont typeface="Arial" panose="020B0604020202020204" pitchFamily="34" charset="0"/>
              <a:buChar char="•"/>
            </a:pPr>
            <a:r>
              <a:rPr lang="en-US" sz="1100" i="1" dirty="0">
                <a:solidFill>
                  <a:schemeClr val="bg1">
                    <a:lumMod val="50000"/>
                  </a:schemeClr>
                </a:solidFill>
              </a:rPr>
              <a:t>Marketplace for federated cloud-to-edge based services (SO2)</a:t>
            </a:r>
          </a:p>
          <a:p>
            <a:pPr marL="917875" lvl="1" indent="-342900">
              <a:buFont typeface="Arial" panose="020B0604020202020204" pitchFamily="34" charset="0"/>
              <a:buChar char="•"/>
            </a:pPr>
            <a:r>
              <a:rPr lang="nb-NO" sz="1100" i="1" dirty="0">
                <a:solidFill>
                  <a:schemeClr val="bg1">
                    <a:lumMod val="50000"/>
                  </a:schemeClr>
                </a:solidFill>
              </a:rPr>
              <a:t>Data Spaces Support Centre</a:t>
            </a:r>
            <a:r>
              <a:rPr lang="en-US" sz="1100" i="1" dirty="0">
                <a:solidFill>
                  <a:schemeClr val="bg1">
                    <a:lumMod val="50000"/>
                  </a:schemeClr>
                </a:solidFill>
              </a:rPr>
              <a:t> (SO2)</a:t>
            </a:r>
          </a:p>
        </p:txBody>
      </p:sp>
      <p:sp>
        <p:nvSpPr>
          <p:cNvPr id="61" name="TextBox 17">
            <a:extLst>
              <a:ext uri="{FF2B5EF4-FFF2-40B4-BE49-F238E27FC236}">
                <a16:creationId xmlns:a16="http://schemas.microsoft.com/office/drawing/2014/main" id="{D8B74731-E71C-4C38-AD87-8FB4AAD40452}"/>
              </a:ext>
            </a:extLst>
          </p:cNvPr>
          <p:cNvSpPr txBox="1"/>
          <p:nvPr/>
        </p:nvSpPr>
        <p:spPr>
          <a:xfrm>
            <a:off x="2243299" y="2086693"/>
            <a:ext cx="12120738" cy="461665"/>
          </a:xfrm>
          <a:prstGeom prst="rect">
            <a:avLst/>
          </a:prstGeom>
          <a:noFill/>
        </p:spPr>
        <p:txBody>
          <a:bodyPr wrap="square" rtlCol="0">
            <a:spAutoFit/>
          </a:bodyPr>
          <a:lstStyle/>
          <a:p>
            <a:r>
              <a:rPr lang="nb-NO" sz="2400" dirty="0">
                <a:solidFill>
                  <a:schemeClr val="bg2">
                    <a:lumMod val="10000"/>
                  </a:schemeClr>
                </a:solidFill>
              </a:rPr>
              <a:t>Saker av strategisk betydning for utvikling av «vårt Felles Økosystem»</a:t>
            </a:r>
          </a:p>
        </p:txBody>
      </p:sp>
      <p:sp>
        <p:nvSpPr>
          <p:cNvPr id="65" name="Pil: høyre med stripe 64">
            <a:extLst>
              <a:ext uri="{FF2B5EF4-FFF2-40B4-BE49-F238E27FC236}">
                <a16:creationId xmlns:a16="http://schemas.microsoft.com/office/drawing/2014/main" id="{431D3FF6-79A7-427E-8193-6CAFFCEC15C6}"/>
              </a:ext>
            </a:extLst>
          </p:cNvPr>
          <p:cNvSpPr/>
          <p:nvPr/>
        </p:nvSpPr>
        <p:spPr>
          <a:xfrm rot="8728725">
            <a:off x="10408650" y="3100650"/>
            <a:ext cx="618063" cy="454218"/>
          </a:xfrm>
          <a:prstGeom prst="striped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8" name="Pil: høyre med stripe 67">
            <a:extLst>
              <a:ext uri="{FF2B5EF4-FFF2-40B4-BE49-F238E27FC236}">
                <a16:creationId xmlns:a16="http://schemas.microsoft.com/office/drawing/2014/main" id="{71D829DE-FAB3-4E64-A618-595995A22BB0}"/>
              </a:ext>
            </a:extLst>
          </p:cNvPr>
          <p:cNvSpPr/>
          <p:nvPr/>
        </p:nvSpPr>
        <p:spPr>
          <a:xfrm rot="6324706">
            <a:off x="10841856" y="3486484"/>
            <a:ext cx="1128107" cy="476076"/>
          </a:xfrm>
          <a:prstGeom prst="striped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09668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barn(inVertical)">
                                      <p:cBhvr>
                                        <p:cTn id="30" dur="500"/>
                                        <p:tgtEl>
                                          <p:spTgt spid="8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2"/>
                                        </p:tgtEl>
                                        <p:attrNameLst>
                                          <p:attrName>style.visibility</p:attrName>
                                        </p:attrNameLst>
                                      </p:cBhvr>
                                      <p:to>
                                        <p:strVal val="visible"/>
                                      </p:to>
                                    </p:set>
                                    <p:animEffect transition="in" filter="barn(inVertical)">
                                      <p:cBhvr>
                                        <p:cTn id="35" dur="500"/>
                                        <p:tgtEl>
                                          <p:spTgt spid="8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barn(inVertical)">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down)">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barn(inVertical)">
                                      <p:cBhvr>
                                        <p:cTn id="50" dur="500"/>
                                        <p:tgtEl>
                                          <p:spTgt spid="5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wipe(down)">
                                      <p:cBhvr>
                                        <p:cTn id="55" dur="500"/>
                                        <p:tgtEl>
                                          <p:spTgt spid="5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66"/>
                                        </p:tgtEl>
                                        <p:attrNameLst>
                                          <p:attrName>style.visibility</p:attrName>
                                        </p:attrNameLst>
                                      </p:cBhvr>
                                      <p:to>
                                        <p:strVal val="visible"/>
                                      </p:to>
                                    </p:set>
                                    <p:animEffect transition="in" filter="wipe(down)">
                                      <p:cBhvr>
                                        <p:cTn id="60" dur="500"/>
                                        <p:tgtEl>
                                          <p:spTgt spid="6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barn(inVertical)">
                                      <p:cBhvr>
                                        <p:cTn id="65" dur="500"/>
                                        <p:tgtEl>
                                          <p:spTgt spid="7"/>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64"/>
                                        </p:tgtEl>
                                        <p:attrNameLst>
                                          <p:attrName>style.visibility</p:attrName>
                                        </p:attrNameLst>
                                      </p:cBhvr>
                                      <p:to>
                                        <p:strVal val="visible"/>
                                      </p:to>
                                    </p:set>
                                    <p:animEffect transition="in" filter="barn(inVertical)">
                                      <p:cBhvr>
                                        <p:cTn id="68" dur="500"/>
                                        <p:tgtEl>
                                          <p:spTgt spid="64"/>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barn(inVertical)">
                                      <p:cBhvr>
                                        <p:cTn id="71" dur="500"/>
                                        <p:tgtEl>
                                          <p:spTgt spid="62"/>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65"/>
                                        </p:tgtEl>
                                        <p:attrNameLst>
                                          <p:attrName>style.visibility</p:attrName>
                                        </p:attrNameLst>
                                      </p:cBhvr>
                                      <p:to>
                                        <p:strVal val="visible"/>
                                      </p:to>
                                    </p:set>
                                    <p:animEffect transition="in" filter="wipe(down)">
                                      <p:cBhvr>
                                        <p:cTn id="76" dur="500"/>
                                        <p:tgtEl>
                                          <p:spTgt spid="65"/>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68"/>
                                        </p:tgtEl>
                                        <p:attrNameLst>
                                          <p:attrName>style.visibility</p:attrName>
                                        </p:attrNameLst>
                                      </p:cBhvr>
                                      <p:to>
                                        <p:strVal val="visible"/>
                                      </p:to>
                                    </p:set>
                                    <p:animEffect transition="in" filter="wipe(down)">
                                      <p:cBhvr>
                                        <p:cTn id="81" dur="500"/>
                                        <p:tgtEl>
                                          <p:spTgt spid="68"/>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60"/>
                                        </p:tgtEl>
                                        <p:attrNameLst>
                                          <p:attrName>style.visibility</p:attrName>
                                        </p:attrNameLst>
                                      </p:cBhvr>
                                      <p:to>
                                        <p:strVal val="visible"/>
                                      </p:to>
                                    </p:set>
                                    <p:animEffect transition="in" filter="fade">
                                      <p:cBhvr>
                                        <p:cTn id="86" dur="1000"/>
                                        <p:tgtEl>
                                          <p:spTgt spid="60"/>
                                        </p:tgtEl>
                                      </p:cBhvr>
                                    </p:animEffect>
                                    <p:anim calcmode="lin" valueType="num">
                                      <p:cBhvr>
                                        <p:cTn id="87" dur="1000" fill="hold"/>
                                        <p:tgtEl>
                                          <p:spTgt spid="60"/>
                                        </p:tgtEl>
                                        <p:attrNameLst>
                                          <p:attrName>ppt_x</p:attrName>
                                        </p:attrNameLst>
                                      </p:cBhvr>
                                      <p:tavLst>
                                        <p:tav tm="0">
                                          <p:val>
                                            <p:strVal val="#ppt_x"/>
                                          </p:val>
                                        </p:tav>
                                        <p:tav tm="100000">
                                          <p:val>
                                            <p:strVal val="#ppt_x"/>
                                          </p:val>
                                        </p:tav>
                                      </p:tavLst>
                                    </p:anim>
                                    <p:anim calcmode="lin" valueType="num">
                                      <p:cBhvr>
                                        <p:cTn id="88"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40" grpId="0" animBg="1"/>
      <p:bldP spid="41" grpId="0"/>
      <p:bldP spid="82" grpId="0" animBg="1"/>
      <p:bldP spid="84" grpId="0" animBg="1"/>
      <p:bldP spid="3" grpId="0" animBg="1"/>
      <p:bldP spid="36" grpId="0" animBg="1"/>
      <p:bldP spid="54" grpId="0" animBg="1"/>
      <p:bldP spid="55" grpId="0" animBg="1"/>
      <p:bldP spid="7" grpId="0"/>
      <p:bldP spid="62" grpId="0"/>
      <p:bldP spid="64" grpId="0"/>
      <p:bldP spid="66" grpId="0" animBg="1"/>
      <p:bldP spid="8" grpId="0" animBg="1"/>
      <p:bldP spid="60" grpId="0"/>
      <p:bldP spid="65" grpId="0" animBg="1"/>
      <p:bldP spid="6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A1F062-E9B3-4C19-958D-80035B96D993}"/>
              </a:ext>
            </a:extLst>
          </p:cNvPr>
          <p:cNvSpPr>
            <a:spLocks noGrp="1"/>
          </p:cNvSpPr>
          <p:nvPr>
            <p:ph type="title"/>
          </p:nvPr>
        </p:nvSpPr>
        <p:spPr>
          <a:xfrm>
            <a:off x="2364232" y="1480956"/>
            <a:ext cx="13586968" cy="692497"/>
          </a:xfrm>
        </p:spPr>
        <p:txBody>
          <a:bodyPr/>
          <a:lstStyle/>
          <a:p>
            <a:r>
              <a:rPr lang="nb-NO" dirty="0"/>
              <a:t>Endelig bekreftet! ref. Data Spaces </a:t>
            </a:r>
            <a:r>
              <a:rPr lang="nb-NO" dirty="0" err="1"/>
              <a:t>Infoday</a:t>
            </a:r>
            <a:r>
              <a:rPr lang="nb-NO" dirty="0"/>
              <a:t> 22/11</a:t>
            </a:r>
          </a:p>
        </p:txBody>
      </p:sp>
      <p:pic>
        <p:nvPicPr>
          <p:cNvPr id="5" name="Bilde 4">
            <a:extLst>
              <a:ext uri="{FF2B5EF4-FFF2-40B4-BE49-F238E27FC236}">
                <a16:creationId xmlns:a16="http://schemas.microsoft.com/office/drawing/2014/main" id="{A508A1DB-2633-42DF-AEB9-7053602FA125}"/>
              </a:ext>
            </a:extLst>
          </p:cNvPr>
          <p:cNvPicPr>
            <a:picLocks noChangeAspect="1"/>
          </p:cNvPicPr>
          <p:nvPr/>
        </p:nvPicPr>
        <p:blipFill>
          <a:blip r:embed="rId2"/>
          <a:stretch>
            <a:fillRect/>
          </a:stretch>
        </p:blipFill>
        <p:spPr>
          <a:xfrm>
            <a:off x="2255044" y="2414769"/>
            <a:ext cx="11439525" cy="5248275"/>
          </a:xfrm>
          <a:prstGeom prst="rect">
            <a:avLst/>
          </a:prstGeom>
        </p:spPr>
      </p:pic>
    </p:spTree>
    <p:extLst>
      <p:ext uri="{BB962C8B-B14F-4D97-AF65-F5344CB8AC3E}">
        <p14:creationId xmlns:p14="http://schemas.microsoft.com/office/powerpoint/2010/main" val="40005751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28B22FB-116B-42BF-894F-3A6B4435032D}"/>
              </a:ext>
            </a:extLst>
          </p:cNvPr>
          <p:cNvSpPr>
            <a:spLocks noGrp="1"/>
          </p:cNvSpPr>
          <p:nvPr>
            <p:ph type="ctrTitle"/>
          </p:nvPr>
        </p:nvSpPr>
        <p:spPr>
          <a:xfrm>
            <a:off x="6411817" y="4322003"/>
            <a:ext cx="6869292" cy="2050222"/>
          </a:xfrm>
        </p:spPr>
        <p:txBody>
          <a:bodyPr>
            <a:normAutofit fontScale="90000"/>
          </a:bodyPr>
          <a:lstStyle/>
          <a:p>
            <a:r>
              <a:rPr lang="nb-NO" dirty="0"/>
              <a:t>Tilnærminger til datadeling – evolusjoner og revolusjoner</a:t>
            </a:r>
          </a:p>
        </p:txBody>
      </p:sp>
    </p:spTree>
    <p:extLst>
      <p:ext uri="{BB962C8B-B14F-4D97-AF65-F5344CB8AC3E}">
        <p14:creationId xmlns:p14="http://schemas.microsoft.com/office/powerpoint/2010/main" val="2733136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Digdir PPTmal">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gelsk" id="{9590665C-7DCB-4A57-9613-66C5DCECD862}" vid="{44923206-AFD3-4E70-B03D-C6CA90A78EEC}"/>
    </a:ext>
  </a:extLst>
</a:theme>
</file>

<file path=ppt/theme/theme2.xml><?xml version="1.0" encoding="utf-8"?>
<a:theme xmlns:a="http://schemas.openxmlformats.org/drawingml/2006/main" name="Overgang Introslides - Med lyd">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gelsk" id="{9590665C-7DCB-4A57-9613-66C5DCECD862}" vid="{44923206-AFD3-4E70-B03D-C6CA90A78EEC}"/>
    </a:ext>
  </a:extLst>
</a:theme>
</file>

<file path=ppt/theme/theme3.xml><?xml version="1.0" encoding="utf-8"?>
<a:theme xmlns:a="http://schemas.openxmlformats.org/drawingml/2006/main" name="Overgang Introslides - Uten lyd">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gelsk" id="{9590665C-7DCB-4A57-9613-66C5DCECD862}" vid="{44923206-AFD3-4E70-B03D-C6CA90A78EEC}"/>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5910</TotalTime>
  <Words>1719</Words>
  <Application>Microsoft Office PowerPoint</Application>
  <PresentationFormat>Egendefinert</PresentationFormat>
  <Paragraphs>171</Paragraphs>
  <Slides>31</Slides>
  <Notes>18</Notes>
  <HiddenSlides>0</HiddenSlides>
  <MMClips>0</MMClips>
  <ScaleCrop>false</ScaleCrop>
  <HeadingPairs>
    <vt:vector size="6" baseType="variant">
      <vt:variant>
        <vt:lpstr>Brukte skrifter</vt:lpstr>
      </vt:variant>
      <vt:variant>
        <vt:i4>6</vt:i4>
      </vt:variant>
      <vt:variant>
        <vt:lpstr>Tema</vt:lpstr>
      </vt:variant>
      <vt:variant>
        <vt:i4>3</vt:i4>
      </vt:variant>
      <vt:variant>
        <vt:lpstr>Lysbildetitler</vt:lpstr>
      </vt:variant>
      <vt:variant>
        <vt:i4>31</vt:i4>
      </vt:variant>
    </vt:vector>
  </HeadingPairs>
  <TitlesOfParts>
    <vt:vector size="40" baseType="lpstr">
      <vt:lpstr>Arial</vt:lpstr>
      <vt:lpstr>Calibri</vt:lpstr>
      <vt:lpstr>DroidSans</vt:lpstr>
      <vt:lpstr>Segoe UI</vt:lpstr>
      <vt:lpstr>Ubuntu</vt:lpstr>
      <vt:lpstr>Wingdings</vt:lpstr>
      <vt:lpstr>Digdir PPTmal</vt:lpstr>
      <vt:lpstr>Overgang Introslides - Med lyd</vt:lpstr>
      <vt:lpstr>Overgang Introslides - Uten lyd</vt:lpstr>
      <vt:lpstr>Sentralisert eller desentralisert lagring og forvaltning av data?  Noen funn fra screening av arkitekturarbeid i EU++ </vt:lpstr>
      <vt:lpstr>Agenda</vt:lpstr>
      <vt:lpstr>Innledende refleksjoner om ppt fra forrige møte (fra Erik, som ikke var der)</vt:lpstr>
      <vt:lpstr>PowerPoint-presentasjon</vt:lpstr>
      <vt:lpstr>Bakgrunn – screening av arkitekturarbeid i EU++  Saker av strategisk betydning for Digdirs Felles økosystem?</vt:lpstr>
      <vt:lpstr> EUs motivasjon</vt:lpstr>
      <vt:lpstr>En oppgave: Prioriter 2-3 internasjonale initiativ</vt:lpstr>
      <vt:lpstr>Endelig bekreftet! ref. Data Spaces Infoday 22/11</vt:lpstr>
      <vt:lpstr>Tilnærminger til datadeling – evolusjoner og revolusjoner</vt:lpstr>
      <vt:lpstr>Tilnærminger til datadeling (foreløpig utkast)</vt:lpstr>
      <vt:lpstr>Kjerneteknologi: Federated Cloud</vt:lpstr>
      <vt:lpstr>Mer om Data Mesh</vt:lpstr>
      <vt:lpstr>Hvorfor Data Mesh</vt:lpstr>
      <vt:lpstr>Domeneeierskap  distribuert arkitektur</vt:lpstr>
      <vt:lpstr>Hva er «nytt» med Data Mesh?</vt:lpstr>
      <vt:lpstr>Close the gap between analytical and operational data</vt:lpstr>
      <vt:lpstr>Mer om Data Spaces (EU)</vt:lpstr>
      <vt:lpstr>Sagt om Data Spaces</vt:lpstr>
      <vt:lpstr>EU Data Spaces</vt:lpstr>
      <vt:lpstr>Data Spaces Patterns (high level)</vt:lpstr>
      <vt:lpstr>Evolution of Data Spaces</vt:lpstr>
      <vt:lpstr>IDS – connector-konsept</vt:lpstr>
      <vt:lpstr>1 Soft infrastructure / N Data Spaces</vt:lpstr>
      <vt:lpstr>IDS Reference Architecture</vt:lpstr>
      <vt:lpstr>Konklusjon/diskusjon</vt:lpstr>
      <vt:lpstr>Data Mesh og EU Data Spaces – same same?</vt:lpstr>
      <vt:lpstr>Går vi for en desentralisert/føderert modell?</vt:lpstr>
      <vt:lpstr>Vil vi ha felles målbilder og veikart?</vt:lpstr>
      <vt:lpstr>Er tiden moden for å gå i takt med EU?</vt:lpstr>
      <vt:lpstr>Er vi modne for å gå i takt med EU?</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Evensen, Marcus Alexander</dc:creator>
  <cp:lastModifiedBy>Hagen, Erik</cp:lastModifiedBy>
  <cp:revision>23</cp:revision>
  <dcterms:created xsi:type="dcterms:W3CDTF">2017-11-06T06:44:02Z</dcterms:created>
  <dcterms:modified xsi:type="dcterms:W3CDTF">2021-11-25T09:06:59Z</dcterms:modified>
</cp:coreProperties>
</file>