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E843D5-B2AD-BBB6-FEC0-EF9D92262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B68909-29FE-C2B9-A1BE-A767BE7D1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DDA8C-AFBA-A697-9D6B-7559E706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993C49-0A30-8E08-480D-EC074A9C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DC7B51-7F39-07CC-890F-C892AF2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96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DF49C2-1DF6-8670-C130-3FA2AF15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5E52459-D0F3-2809-180B-72BA60631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38A089-A232-E33A-74D3-6457B2A9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507F35-C0B8-6B84-A903-DDB69B2A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020378-DEC3-8E74-781A-3CF333BD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9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59F10EA-851C-BA43-3D6E-F2314C34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85F6DFC-608A-04A3-0719-02330A457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DE80F4-D78E-B1E6-0597-92675D9C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4E13E1-B572-137F-96F1-90BA3076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509886-6A93-5C79-5EA7-190C4485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40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E61F3C-DF2A-96B4-AD18-E5968D7D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C60F5A-7DA1-3DD2-7194-4A66354E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D7CB2D-A303-89D3-C36E-70F80961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C61224-9136-C06E-690F-D875345A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155394-9B03-C086-C9A7-DB7EB5EA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1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BFD620-F473-E06E-9815-6C45DCAC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316751-969B-D4CC-6F9A-248EA53A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F645B7-A3E5-0AF5-205C-60036577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DCDAC5-EF13-7A0B-0531-99B7A37E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F60111-8AD2-AC9D-E71C-A600787A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77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E6C482-6A0B-5EC4-62CD-D821BE9A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107437-F3E1-0E6C-7BAE-06651F221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54B669-3675-4ADD-15DE-EE848D605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A29474-ECEE-FABF-773C-322B8EA6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767E48-9876-FA7A-D374-25457F8D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03A6A9-11F7-7836-27D9-3FBD44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4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89BB0A-385F-0756-C11E-19A54299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BED1DD-6312-7A12-B73E-7D5D7BF4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1B1338-7D5C-5CAC-EE57-D00A890B6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4F5028-E043-D57C-D65D-58F3A71A1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09EFD8E-F267-DE03-F42F-EC2A5760E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55E0F5-BCC4-917A-8221-DF45C7D7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8D26CA2-2A4B-5D55-9AFF-2B3C5572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841AB24-2DCD-7F0F-8D59-88FFF03C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07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13CAE-9BC1-F385-A367-988A748A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418B5F4-3A08-67C5-D789-0F167DEC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6BD772-4EE6-3A60-1556-DC6A3401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830384-3EAE-BEFF-7F5D-1EE9B7D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28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38F57AC-DFF9-E0CC-1F78-32FC7AA4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266308D-13F5-9D15-60C6-BB637D99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FEFCA-AF3E-C142-6FD9-D2337FD2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29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9A139C-27DA-DCC9-4656-0431CBC5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17EA64-19C1-898A-86CA-02BAD39D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7CA480-D733-C31D-EBAB-77EEF2774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46C8B4-63D0-8145-8A03-71D74520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C586F1-79A4-3816-E9B4-71EBDBE0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115247-1C28-BDBE-174C-3C30CB4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4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2DBEB9-BB29-7D20-4D81-A6D48E9E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1F644B7-6FC3-3E40-8E1C-042D175E6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EC2164-5E6C-4893-0B5A-00468EC5D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9DF9EA-E36B-F270-0387-D022F5E9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0D8BDA-93CB-39A5-C96D-25FA8483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30E126-B084-B188-7BD0-32BF0EB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25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C214E3F-25F8-A3DC-B4EE-A50F4E2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47F79D-7996-D88C-4609-A6061DCE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422DBA-6D7F-C2E8-F9ED-ED2F37B38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377A-D12E-4559-B2B6-C45BABC57062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1478DF-5BBB-FA1F-B68F-10EF48426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406988-B14D-6835-77E3-B92E3DF84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9D95-50BA-4F57-868C-B3553BCABC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8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813BF5E-C7A2-970F-8272-F2D765511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0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diagram, Font&#10;&#10;Automatisk generert beskrivelse">
            <a:extLst>
              <a:ext uri="{FF2B5EF4-FFF2-40B4-BE49-F238E27FC236}">
                <a16:creationId xmlns:a16="http://schemas.microsoft.com/office/drawing/2014/main" id="{39E1C5D8-5461-BD99-765C-2A3DF8D2B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70D60BB8-2FBA-C73F-D5FB-E53287CA0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nt, mann&#10;&#10;Automatisk generert beskrivelse">
            <a:extLst>
              <a:ext uri="{FF2B5EF4-FFF2-40B4-BE49-F238E27FC236}">
                <a16:creationId xmlns:a16="http://schemas.microsoft.com/office/drawing/2014/main" id="{EA9A7BD3-D60C-11DD-2A2F-765E119C4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304D6C1-0865-8AC6-C71D-16C103533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6" b="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design&#10;&#10;Automatisk generert beskrivelse">
            <a:extLst>
              <a:ext uri="{FF2B5EF4-FFF2-40B4-BE49-F238E27FC236}">
                <a16:creationId xmlns:a16="http://schemas.microsoft.com/office/drawing/2014/main" id="{C1358044-02F6-2257-15E3-891E78C95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411081" y="0"/>
            <a:ext cx="12191980" cy="685671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06EFED4-7561-A415-C9C2-226247DAB04B}"/>
              </a:ext>
            </a:extLst>
          </p:cNvPr>
          <p:cNvSpPr txBox="1"/>
          <p:nvPr/>
        </p:nvSpPr>
        <p:spPr>
          <a:xfrm>
            <a:off x="6851964" y="5303341"/>
            <a:ext cx="6160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https://www.digdir.no/sammenhengende-</a:t>
            </a:r>
          </a:p>
          <a:p>
            <a:r>
              <a:rPr lang="nb-NO" dirty="0"/>
              <a:t>tjenester/styre-og-organisere-</a:t>
            </a:r>
          </a:p>
          <a:p>
            <a:r>
              <a:rPr lang="nb-NO" dirty="0"/>
              <a:t>sammenhengende-digitale-tjenester/2978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2556F59-02C7-CC0A-7030-448FACCAF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217" y="5516912"/>
            <a:ext cx="4549310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71A596AC-1378-2C56-FA19-6F963F078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mann, klær, dress&#10;&#10;Automatisk generert beskrivelse">
            <a:extLst>
              <a:ext uri="{FF2B5EF4-FFF2-40B4-BE49-F238E27FC236}">
                <a16:creationId xmlns:a16="http://schemas.microsoft.com/office/drawing/2014/main" id="{44B0806D-20C1-1CCD-28C4-1FDEFFB4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14BC776D-FB31-42B1-A801-558E2329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1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Menneskeansikt, person, skjermbilde&#10;&#10;Automatisk generert beskrivelse">
            <a:extLst>
              <a:ext uri="{FF2B5EF4-FFF2-40B4-BE49-F238E27FC236}">
                <a16:creationId xmlns:a16="http://schemas.microsoft.com/office/drawing/2014/main" id="{4CCB817D-8DF2-F400-5632-3A2B83F08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Nettsted, Annonsering på nett&#10;&#10;Automatisk generert beskrivelse">
            <a:extLst>
              <a:ext uri="{FF2B5EF4-FFF2-40B4-BE49-F238E27FC236}">
                <a16:creationId xmlns:a16="http://schemas.microsoft.com/office/drawing/2014/main" id="{F37DC642-A598-ACD3-132E-6D9047DBA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o, Font, skjermbilde&#10;&#10;Automatisk generert beskrivelse">
            <a:extLst>
              <a:ext uri="{FF2B5EF4-FFF2-40B4-BE49-F238E27FC236}">
                <a16:creationId xmlns:a16="http://schemas.microsoft.com/office/drawing/2014/main" id="{5049FE2A-6AD5-96E7-F70B-C91A79DF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0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9F20CA40-CECB-0229-9694-FF508C2FB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59A2986BC87C438DE22EE210D7EBC7" ma:contentTypeVersion="12" ma:contentTypeDescription="Opprett et nytt dokument." ma:contentTypeScope="" ma:versionID="ef8115253647c635669c6df83a41b715">
  <xsd:schema xmlns:xsd="http://www.w3.org/2001/XMLSchema" xmlns:xs="http://www.w3.org/2001/XMLSchema" xmlns:p="http://schemas.microsoft.com/office/2006/metadata/properties" xmlns:ns2="6870439d-6ccc-49b0-b65d-4397afc189c1" xmlns:ns3="80e835c4-551e-4876-b4fc-24ce8fc1a2f4" targetNamespace="http://schemas.microsoft.com/office/2006/metadata/properties" ma:root="true" ma:fieldsID="ae7a296dfab50e1fbeb0739a05454907" ns2:_="" ns3:_="">
    <xsd:import namespace="6870439d-6ccc-49b0-b65d-4397afc189c1"/>
    <xsd:import namespace="80e835c4-551e-4876-b4fc-24ce8fc1a2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0439d-6ccc-49b0-b65d-4397afc189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53ac7b7e-8fcb-443e-82a4-9bfbac99ce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835c4-551e-4876-b4fc-24ce8fc1a2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6830155-244f-4839-a7cb-928e86f514e3}" ma:internalName="TaxCatchAll" ma:showField="CatchAllData" ma:web="80e835c4-551e-4876-b4fc-24ce8fc1a2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70439d-6ccc-49b0-b65d-4397afc189c1">
      <Terms xmlns="http://schemas.microsoft.com/office/infopath/2007/PartnerControls"/>
    </lcf76f155ced4ddcb4097134ff3c332f>
    <TaxCatchAll xmlns="80e835c4-551e-4876-b4fc-24ce8fc1a2f4" xsi:nil="true"/>
  </documentManagement>
</p:properties>
</file>

<file path=customXml/itemProps1.xml><?xml version="1.0" encoding="utf-8"?>
<ds:datastoreItem xmlns:ds="http://schemas.openxmlformats.org/officeDocument/2006/customXml" ds:itemID="{8108FEEA-5770-4404-8052-6E70C06D0988}"/>
</file>

<file path=customXml/itemProps2.xml><?xml version="1.0" encoding="utf-8"?>
<ds:datastoreItem xmlns:ds="http://schemas.openxmlformats.org/officeDocument/2006/customXml" ds:itemID="{C8766671-800A-4EBA-A640-FDE5F2551EC8}"/>
</file>

<file path=customXml/itemProps3.xml><?xml version="1.0" encoding="utf-8"?>
<ds:datastoreItem xmlns:ds="http://schemas.openxmlformats.org/officeDocument/2006/customXml" ds:itemID="{01D89F93-EA2F-4D16-AADA-F107F458E327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Cecilie Mellem</dc:creator>
  <cp:lastModifiedBy>Anne Cecilie Mellem</cp:lastModifiedBy>
  <cp:revision>1</cp:revision>
  <dcterms:created xsi:type="dcterms:W3CDTF">2023-09-26T14:12:16Z</dcterms:created>
  <dcterms:modified xsi:type="dcterms:W3CDTF">2023-09-26T14:29:34Z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0x010100DA59A2986BC87C438DE22EE210D7EBC7</vt:lpwstr>
  </property>
</Properties>
</file>